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59" r:id="rId4"/>
    <p:sldId id="258" r:id="rId5"/>
    <p:sldId id="260" r:id="rId6"/>
    <p:sldId id="262" r:id="rId7"/>
    <p:sldId id="263" r:id="rId8"/>
  </p:sldIdLst>
  <p:sldSz cx="12192000" cy="6858000"/>
  <p:notesSz cx="6858000" cy="9144000"/>
  <p:custDataLst>
    <p:tags r:id="rId11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27/03/2021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27/03/2021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3B6331D-8BD5-4AF5-97EE-8FB3C79FE924}" type="datetime1">
              <a:rPr lang="fr-FR" smtClean="0"/>
              <a:t>27/03/2021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D1B91-EF9C-42FB-BBE2-597FDE1B14D7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33226-97BF-4FE9-8F44-80542C0EB5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7CE27EF-4081-4F92-AC85-8FD255C3955B}" type="datetime1">
              <a:rPr lang="fr-FR" smtClean="0"/>
              <a:t>27/03/2021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52E25-1182-4E86-836C-7D703787597C}" type="datetime1">
              <a:rPr lang="fr-FR" smtClean="0"/>
              <a:t>27/03/2021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B49E2-AD49-4B10-A213-CF194D4A25A3}" type="datetime1">
              <a:rPr lang="fr-FR" smtClean="0"/>
              <a:t>27/03/2021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4F25-64BB-460E-8192-B4AC51BA66FC}" type="datetime1">
              <a:rPr lang="fr-FR" smtClean="0"/>
              <a:t>27/03/2021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6AC7-6890-4F0E-B000-A39D822B7C00}" type="datetime1">
              <a:rPr lang="fr-FR" smtClean="0"/>
              <a:t>27/03/2021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B0F5FB-B743-44F1-84BA-99C248DB6023}" type="datetime1">
              <a:rPr lang="fr-FR" smtClean="0"/>
              <a:t>27/03/2021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80E5F3D-7A62-48B1-A43E-C6091B37429D}" type="datetime1">
              <a:rPr lang="fr-FR" smtClean="0"/>
              <a:t>27/03/2021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27/03/2021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479" y="88818"/>
            <a:ext cx="8199042" cy="163090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fr" sz="4400" dirty="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28151-0AE9-4EF3-B8EB-06567619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6" t="38449" r="40979" b="17472"/>
          <a:stretch/>
        </p:blipFill>
        <p:spPr>
          <a:xfrm>
            <a:off x="6673346" y="1975104"/>
            <a:ext cx="3710608" cy="30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479" y="88818"/>
            <a:ext cx="8199042" cy="163090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fr" sz="4400" dirty="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28151-0AE9-4EF3-B8EB-06567619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6" t="38449" r="40979" b="17472"/>
          <a:stretch/>
        </p:blipFill>
        <p:spPr>
          <a:xfrm>
            <a:off x="3057501" y="1826801"/>
            <a:ext cx="6103502" cy="49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3FA21-E5E0-48EA-AACF-7F6CE8A4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CBD3296-1EB1-432C-8478-0304D9F9B665}"/>
              </a:ext>
            </a:extLst>
          </p:cNvPr>
          <p:cNvSpPr txBox="1">
            <a:spLocks/>
          </p:cNvSpPr>
          <p:nvPr/>
        </p:nvSpPr>
        <p:spPr>
          <a:xfrm>
            <a:off x="2195262" y="457200"/>
            <a:ext cx="8199042" cy="1278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" sz="440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FA218C-88E6-4106-BB46-21296C54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4635" r="54239" b="35258"/>
          <a:stretch/>
        </p:blipFill>
        <p:spPr>
          <a:xfrm>
            <a:off x="5782440" y="2576222"/>
            <a:ext cx="2678214" cy="2994992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52C67BAD-9728-4403-BB7D-3C3E32205DC7}"/>
              </a:ext>
            </a:extLst>
          </p:cNvPr>
          <p:cNvSpPr/>
          <p:nvPr/>
        </p:nvSpPr>
        <p:spPr>
          <a:xfrm>
            <a:off x="2027583" y="2576222"/>
            <a:ext cx="3392556" cy="1823500"/>
          </a:xfrm>
          <a:prstGeom prst="wedgeRoundRectCallout">
            <a:avLst>
              <a:gd name="adj1" fmla="val 67839"/>
              <a:gd name="adj2" fmla="val 66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Imaginons concevoir un store automatique et nous souhaitons réaliser le cahier des charges de ce produit</a:t>
            </a:r>
          </a:p>
        </p:txBody>
      </p:sp>
    </p:spTree>
    <p:extLst>
      <p:ext uri="{BB962C8B-B14F-4D97-AF65-F5344CB8AC3E}">
        <p14:creationId xmlns:p14="http://schemas.microsoft.com/office/powerpoint/2010/main" val="145475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3FA21-E5E0-48EA-AACF-7F6CE8A4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CBD3296-1EB1-432C-8478-0304D9F9B665}"/>
              </a:ext>
            </a:extLst>
          </p:cNvPr>
          <p:cNvSpPr txBox="1">
            <a:spLocks/>
          </p:cNvSpPr>
          <p:nvPr/>
        </p:nvSpPr>
        <p:spPr>
          <a:xfrm>
            <a:off x="2195262" y="457200"/>
            <a:ext cx="8199042" cy="1278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" sz="440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FA218C-88E6-4106-BB46-21296C54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4635" r="54239" b="35258"/>
          <a:stretch/>
        </p:blipFill>
        <p:spPr>
          <a:xfrm>
            <a:off x="8810732" y="2388041"/>
            <a:ext cx="2678214" cy="2994992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52C67BAD-9728-4403-BB7D-3C3E32205DC7}"/>
              </a:ext>
            </a:extLst>
          </p:cNvPr>
          <p:cNvSpPr/>
          <p:nvPr/>
        </p:nvSpPr>
        <p:spPr>
          <a:xfrm>
            <a:off x="2193235" y="1993127"/>
            <a:ext cx="7805530" cy="988612"/>
          </a:xfrm>
          <a:prstGeom prst="wedgeRoundRectCallout">
            <a:avLst>
              <a:gd name="adj1" fmla="val 43730"/>
              <a:gd name="adj2" fmla="val 194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Commençons par identifier la fonction principale du produit grâce aux outils bête à corne ».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BC1466-DB31-4695-89CA-3C3937470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6" t="39415" r="31305" b="23659"/>
          <a:stretch/>
        </p:blipFill>
        <p:spPr>
          <a:xfrm>
            <a:off x="1577009" y="3429000"/>
            <a:ext cx="5499652" cy="25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3FA21-E5E0-48EA-AACF-7F6CE8A4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CBD3296-1EB1-432C-8478-0304D9F9B665}"/>
              </a:ext>
            </a:extLst>
          </p:cNvPr>
          <p:cNvSpPr txBox="1">
            <a:spLocks/>
          </p:cNvSpPr>
          <p:nvPr/>
        </p:nvSpPr>
        <p:spPr>
          <a:xfrm>
            <a:off x="2195262" y="457200"/>
            <a:ext cx="8199042" cy="1278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" sz="440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FA218C-88E6-4106-BB46-21296C54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4635" r="54239" b="35258"/>
          <a:stretch/>
        </p:blipFill>
        <p:spPr>
          <a:xfrm>
            <a:off x="8810732" y="2388041"/>
            <a:ext cx="2678214" cy="2994992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52C67BAD-9728-4403-BB7D-3C3E32205DC7}"/>
              </a:ext>
            </a:extLst>
          </p:cNvPr>
          <p:cNvSpPr/>
          <p:nvPr/>
        </p:nvSpPr>
        <p:spPr>
          <a:xfrm>
            <a:off x="6294783" y="1893735"/>
            <a:ext cx="5300870" cy="988612"/>
          </a:xfrm>
          <a:prstGeom prst="wedgeRoundRectCallout">
            <a:avLst>
              <a:gd name="adj1" fmla="val 14480"/>
              <a:gd name="adj2" fmla="val 222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Définissons, présent, et les contraintes du produit grâce aux outils  « pieuvre ».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9D28A6-DFB1-4C2D-86E9-747BFBF6C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2015" r="31522" b="21493"/>
          <a:stretch/>
        </p:blipFill>
        <p:spPr>
          <a:xfrm>
            <a:off x="730834" y="2388041"/>
            <a:ext cx="5300870" cy="38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7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3FA21-E5E0-48EA-AACF-7F6CE8A4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CBD3296-1EB1-432C-8478-0304D9F9B665}"/>
              </a:ext>
            </a:extLst>
          </p:cNvPr>
          <p:cNvSpPr txBox="1">
            <a:spLocks/>
          </p:cNvSpPr>
          <p:nvPr/>
        </p:nvSpPr>
        <p:spPr>
          <a:xfrm>
            <a:off x="2195262" y="457200"/>
            <a:ext cx="8199042" cy="1278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" sz="4400">
                <a:solidFill>
                  <a:schemeClr val="tx1"/>
                </a:solidFill>
              </a:rPr>
              <a:t>Comprendre l’outil nommé « Diagramme des exigences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FA218C-88E6-4106-BB46-21296C54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44635" r="54239" b="35258"/>
          <a:stretch/>
        </p:blipFill>
        <p:spPr>
          <a:xfrm>
            <a:off x="8810732" y="2388041"/>
            <a:ext cx="2678214" cy="2994992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52C67BAD-9728-4403-BB7D-3C3E32205DC7}"/>
              </a:ext>
            </a:extLst>
          </p:cNvPr>
          <p:cNvSpPr/>
          <p:nvPr/>
        </p:nvSpPr>
        <p:spPr>
          <a:xfrm>
            <a:off x="6294783" y="1893735"/>
            <a:ext cx="5300870" cy="988612"/>
          </a:xfrm>
          <a:prstGeom prst="wedgeRoundRectCallout">
            <a:avLst>
              <a:gd name="adj1" fmla="val 14480"/>
              <a:gd name="adj2" fmla="val 222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 est l’intérêt d’utiliser un nouvel outil nommé «  le diagramme des exigences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A5502E-2156-4994-ACE6-71A72FE71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9" t="32069" r="20543" b="21493"/>
          <a:stretch/>
        </p:blipFill>
        <p:spPr>
          <a:xfrm>
            <a:off x="1590261" y="3049986"/>
            <a:ext cx="6930887" cy="31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3FA21-E5E0-48EA-AACF-7F6CE8A4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27/03/2021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88A550-B056-46FE-9D5E-431618CC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27235" r="18695" b="9740"/>
          <a:stretch/>
        </p:blipFill>
        <p:spPr>
          <a:xfrm>
            <a:off x="1490869" y="596410"/>
            <a:ext cx="9210261" cy="566517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A461930-B5E1-4C85-A540-A27A6ECBCB37}"/>
              </a:ext>
            </a:extLst>
          </p:cNvPr>
          <p:cNvGrpSpPr/>
          <p:nvPr/>
        </p:nvGrpSpPr>
        <p:grpSpPr>
          <a:xfrm>
            <a:off x="464443" y="424070"/>
            <a:ext cx="11263113" cy="3180521"/>
            <a:chOff x="464443" y="424070"/>
            <a:chExt cx="11263113" cy="31805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E265B3-D2EB-4801-B040-31B563D4F88C}"/>
                </a:ext>
              </a:extLst>
            </p:cNvPr>
            <p:cNvSpPr/>
            <p:nvPr/>
          </p:nvSpPr>
          <p:spPr>
            <a:xfrm>
              <a:off x="1630017" y="424070"/>
              <a:ext cx="7050157" cy="3180521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Bulle narrative : rectangle 9">
              <a:extLst>
                <a:ext uri="{FF2B5EF4-FFF2-40B4-BE49-F238E27FC236}">
                  <a16:creationId xmlns:a16="http://schemas.microsoft.com/office/drawing/2014/main" id="{8D24C334-6A95-4E30-B9E7-23F3623037A3}"/>
                </a:ext>
              </a:extLst>
            </p:cNvPr>
            <p:cNvSpPr/>
            <p:nvPr/>
          </p:nvSpPr>
          <p:spPr>
            <a:xfrm>
              <a:off x="8834511" y="596410"/>
              <a:ext cx="2893045" cy="1612218"/>
            </a:xfrm>
            <a:prstGeom prst="wedgeRectCallout">
              <a:avLst>
                <a:gd name="adj1" fmla="val -57789"/>
                <a:gd name="adj2" fmla="val 345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La première partie du diagramme reprend les informations de la pieuvre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0EDF525-66B9-4624-9FDA-2330123EE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00" t="22015" r="31522" b="21493"/>
            <a:stretch/>
          </p:blipFill>
          <p:spPr>
            <a:xfrm>
              <a:off x="464443" y="457199"/>
              <a:ext cx="2477234" cy="180962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CBB11EC-0240-45C4-B02E-95B6FE07A5C1}"/>
              </a:ext>
            </a:extLst>
          </p:cNvPr>
          <p:cNvGrpSpPr/>
          <p:nvPr/>
        </p:nvGrpSpPr>
        <p:grpSpPr>
          <a:xfrm>
            <a:off x="3405395" y="732986"/>
            <a:ext cx="3869482" cy="1430003"/>
            <a:chOff x="3405395" y="732986"/>
            <a:chExt cx="3869482" cy="1430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49A6FD-2BEF-4CAD-AFFC-8BEE56133D02}"/>
                </a:ext>
              </a:extLst>
            </p:cNvPr>
            <p:cNvSpPr/>
            <p:nvPr/>
          </p:nvSpPr>
          <p:spPr>
            <a:xfrm>
              <a:off x="6485206" y="732986"/>
              <a:ext cx="562708" cy="309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FP1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C43224-BA22-4701-A083-B52D00B7F3F5}"/>
                </a:ext>
              </a:extLst>
            </p:cNvPr>
            <p:cNvSpPr/>
            <p:nvPr/>
          </p:nvSpPr>
          <p:spPr>
            <a:xfrm>
              <a:off x="3405395" y="1039918"/>
              <a:ext cx="406950" cy="309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7F930A-3A1A-4AF2-91E1-603AAB943124}"/>
                </a:ext>
              </a:extLst>
            </p:cNvPr>
            <p:cNvSpPr/>
            <p:nvPr/>
          </p:nvSpPr>
          <p:spPr>
            <a:xfrm>
              <a:off x="4748145" y="1853500"/>
              <a:ext cx="406950" cy="309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A65C6C-C740-4977-9415-CB7F2D089251}"/>
                </a:ext>
              </a:extLst>
            </p:cNvPr>
            <p:cNvSpPr/>
            <p:nvPr/>
          </p:nvSpPr>
          <p:spPr>
            <a:xfrm>
              <a:off x="5758623" y="1544011"/>
              <a:ext cx="406950" cy="309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F7A1E0-AEB8-4DCF-9808-529CE7E8496D}"/>
                </a:ext>
              </a:extLst>
            </p:cNvPr>
            <p:cNvSpPr/>
            <p:nvPr/>
          </p:nvSpPr>
          <p:spPr>
            <a:xfrm>
              <a:off x="6867927" y="1374106"/>
              <a:ext cx="406950" cy="309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882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69460481cc4f7a611d157407815dbfeb8e1a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4_TF78438558" id="{D9EAB963-68A7-41B0-84AC-6DCEBA0B29E9}" vid="{8501B65A-0E3C-4167-83F9-AC76A6F72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{9086984A-835D-43E0-B769-0D4F9B356692}tf78438558_win32</Template>
  <TotalTime>69</TotalTime>
  <Words>123</Words>
  <Application>Microsoft Office PowerPoint</Application>
  <PresentationFormat>Grand écran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SavonVTI</vt:lpstr>
      <vt:lpstr>Comprendre l’outil nommé « Diagramme des exigences</vt:lpstr>
      <vt:lpstr>Comprendre l’outil nommé « Diagramme des exigences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l’outil nommé « Diagramme des exigences</dc:title>
  <dc:creator>stephane piglia</dc:creator>
  <cp:lastModifiedBy>stephane piglia</cp:lastModifiedBy>
  <cp:revision>8</cp:revision>
  <dcterms:created xsi:type="dcterms:W3CDTF">2021-03-27T08:21:42Z</dcterms:created>
  <dcterms:modified xsi:type="dcterms:W3CDTF">2021-03-27T20:43:21Z</dcterms:modified>
</cp:coreProperties>
</file>