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8" r:id="rId3"/>
    <p:sldId id="271" r:id="rId4"/>
    <p:sldId id="257" r:id="rId5"/>
    <p:sldId id="267" r:id="rId6"/>
    <p:sldId id="268" r:id="rId7"/>
    <p:sldId id="261" r:id="rId8"/>
    <p:sldId id="262" r:id="rId9"/>
    <p:sldId id="263" r:id="rId10"/>
    <p:sldId id="269" r:id="rId11"/>
    <p:sldId id="270" r:id="rId12"/>
    <p:sldId id="266" r:id="rId13"/>
    <p:sldId id="264" r:id="rId14"/>
    <p:sldId id="265" r:id="rId15"/>
  </p:sldIdLst>
  <p:sldSz cx="12192000" cy="6858000"/>
  <p:notesSz cx="6858000" cy="9144000"/>
  <p:custDataLst>
    <p:tags r:id="rId18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40955B3-5341-B17C-BD52-BC88B8A9D629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6170" cy="456898"/>
          </a:xfrm>
          <a:prstGeom prst="rect">
            <a:avLst/>
          </a:prstGeom>
          <a:noFill/>
          <a:ln>
            <a:noFill/>
          </a:ln>
        </p:spPr>
        <p:txBody>
          <a:bodyPr vert="horz" wrap="square" lIns="78903" tIns="39456" rIns="78903" bIns="39456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4141E5-7D61-D123-68F2-12628A7D0ACA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81792" y="0"/>
            <a:ext cx="2976170" cy="456898"/>
          </a:xfrm>
          <a:prstGeom prst="rect">
            <a:avLst/>
          </a:prstGeom>
          <a:noFill/>
          <a:ln>
            <a:noFill/>
          </a:ln>
        </p:spPr>
        <p:txBody>
          <a:bodyPr vert="horz" wrap="square" lIns="78903" tIns="39456" rIns="78903" bIns="39456" anchor="t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2A541D2-EB2B-955A-F47D-1610EDB66D2C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8686955"/>
            <a:ext cx="2976170" cy="456898"/>
          </a:xfrm>
          <a:prstGeom prst="rect">
            <a:avLst/>
          </a:prstGeom>
          <a:noFill/>
          <a:ln>
            <a:noFill/>
          </a:ln>
        </p:spPr>
        <p:txBody>
          <a:bodyPr vert="horz" wrap="square" lIns="78903" tIns="39456" rIns="78903" bIns="39456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4CAAF2-20DE-1FD6-2E2D-B2407D55161F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81792" y="8686955"/>
            <a:ext cx="2976170" cy="456898"/>
          </a:xfrm>
          <a:prstGeom prst="rect">
            <a:avLst/>
          </a:prstGeom>
          <a:noFill/>
          <a:ln>
            <a:noFill/>
          </a:ln>
        </p:spPr>
        <p:txBody>
          <a:bodyPr vert="horz" wrap="square" lIns="78903" tIns="39456" rIns="78903" bIns="39456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17844B9-C07A-49D9-BE70-449930CAFE95}" type="slidenum">
              <a:t>‹N°›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621437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B6EDAC15-96D6-16DD-4D23-92C81B2A0F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5999" y="812517"/>
            <a:ext cx="7127281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A09AF3AD-AB8B-4942-830E-765B6A8C0F5C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fr-FR"/>
              <a:t>Cliquez pour modifier le format des notes</a:t>
            </a: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4A6AC6D1-5640-473F-EBC9-84E25358A6F5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defRPr>
            </a:lvl1pPr>
          </a:lstStyle>
          <a:p>
            <a:pPr lvl="0"/>
            <a:r>
              <a:rPr lang="fr-FR"/>
              <a:t>&lt;en-tête&gt;</a:t>
            </a: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748B7BA9-6EFD-4396-2AF7-DE4932209646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defRPr>
            </a:lvl1pPr>
          </a:lstStyle>
          <a:p>
            <a:pPr lvl="0"/>
            <a:r>
              <a:rPr lang="fr-FR"/>
              <a:t>&lt;date/heure&gt;</a:t>
            </a: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294F0149-98A1-83D0-A46B-E2788D6AA639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defRPr>
            </a:lvl1pPr>
          </a:lstStyle>
          <a:p>
            <a:pPr lvl="0"/>
            <a:r>
              <a:rPr lang="fr-FR"/>
              <a:t>&lt;pied de page&gt;</a:t>
            </a: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E114B552-639E-B312-C443-5EA8C075DFE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defRPr>
            </a:lvl1pPr>
          </a:lstStyle>
          <a:p>
            <a:pPr lvl="0"/>
            <a:fld id="{6799E1C0-6345-4007-9F58-0F332EE5B94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9430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2000" b="0" i="0" u="none" strike="noStrike" kern="1200" cap="none" spc="0" baseline="0">
        <a:solidFill>
          <a:srgbClr val="000000"/>
        </a:solidFill>
        <a:highlight>
          <a:scrgbClr r="0" g="0" b="0">
            <a:alpha val="0"/>
          </a:scrgbClr>
        </a:highlight>
        <a:uFillTx/>
        <a:latin typeface="Arial" pitchFamily="18"/>
        <a:ea typeface="DejaVu Sans" pitchFamily="2"/>
        <a:cs typeface="DejaVu Sans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3">
            <a:extLst>
              <a:ext uri="{FF2B5EF4-FFF2-40B4-BE49-F238E27FC236}">
                <a16:creationId xmlns:a16="http://schemas.microsoft.com/office/drawing/2014/main" id="{C2E2914C-5CC3-A72F-E0E6-A8698D1D348F}"/>
              </a:ext>
            </a:extLst>
          </p:cNvPr>
          <p:cNvSpPr txBox="1"/>
          <p:nvPr/>
        </p:nvSpPr>
        <p:spPr>
          <a:xfrm>
            <a:off x="0" y="0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rPr>
              <a:t>&lt;en-tête&gt;</a:t>
            </a:r>
          </a:p>
        </p:txBody>
      </p:sp>
      <p:sp>
        <p:nvSpPr>
          <p:cNvPr id="3" name="PlaceHolder 4">
            <a:extLst>
              <a:ext uri="{FF2B5EF4-FFF2-40B4-BE49-F238E27FC236}">
                <a16:creationId xmlns:a16="http://schemas.microsoft.com/office/drawing/2014/main" id="{6A140DA1-0320-F296-C41E-8C9C588397ED}"/>
              </a:ext>
            </a:extLst>
          </p:cNvPr>
          <p:cNvSpPr txBox="1"/>
          <p:nvPr/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rPr>
              <a:t>&lt;date/heure&gt;</a:t>
            </a:r>
          </a:p>
        </p:txBody>
      </p:sp>
      <p:sp>
        <p:nvSpPr>
          <p:cNvPr id="4" name="PlaceHolder 5">
            <a:extLst>
              <a:ext uri="{FF2B5EF4-FFF2-40B4-BE49-F238E27FC236}">
                <a16:creationId xmlns:a16="http://schemas.microsoft.com/office/drawing/2014/main" id="{75B21FF2-4C31-29BF-F7F2-70D7EDB58972}"/>
              </a:ext>
            </a:extLst>
          </p:cNvPr>
          <p:cNvSpPr txBox="1"/>
          <p:nvPr/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rPr>
              <a:t>&lt;pied de page&gt;</a:t>
            </a:r>
          </a:p>
        </p:txBody>
      </p:sp>
      <p:sp>
        <p:nvSpPr>
          <p:cNvPr id="5" name="PlaceHolder 6">
            <a:extLst>
              <a:ext uri="{FF2B5EF4-FFF2-40B4-BE49-F238E27FC236}">
                <a16:creationId xmlns:a16="http://schemas.microsoft.com/office/drawing/2014/main" id="{2280B045-AD5F-7364-F45C-9A45FCAD691B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7B71646-4093-4321-83BB-083BD3DE23D1}" type="slidenum">
              <a:t>1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/>
              <a:ea typeface="DejaVu Sans"/>
              <a:cs typeface="DejaVu Sans"/>
            </a:endParaRPr>
          </a:p>
        </p:txBody>
      </p:sp>
      <p:sp>
        <p:nvSpPr>
          <p:cNvPr id="6" name="PlaceHolder 1">
            <a:extLst>
              <a:ext uri="{FF2B5EF4-FFF2-40B4-BE49-F238E27FC236}">
                <a16:creationId xmlns:a16="http://schemas.microsoft.com/office/drawing/2014/main" id="{BD808580-412C-5CE8-2084-2926C2986C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4F81BD"/>
          </a:solidFill>
          <a:ln w="25557" cap="flat">
            <a:solidFill>
              <a:srgbClr val="385D8A"/>
            </a:solidFill>
            <a:prstDash val="solid"/>
            <a:miter/>
          </a:ln>
        </p:spPr>
      </p:sp>
      <p:sp>
        <p:nvSpPr>
          <p:cNvPr id="7" name="PlaceHolder 2">
            <a:extLst>
              <a:ext uri="{FF2B5EF4-FFF2-40B4-BE49-F238E27FC236}">
                <a16:creationId xmlns:a16="http://schemas.microsoft.com/office/drawing/2014/main" id="{E78FC830-8040-A918-BB89-FCDB1A07C37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CustomShape 3">
            <a:extLst>
              <a:ext uri="{FF2B5EF4-FFF2-40B4-BE49-F238E27FC236}">
                <a16:creationId xmlns:a16="http://schemas.microsoft.com/office/drawing/2014/main" id="{BB7682CF-4D81-E180-3E8B-6EA4C268B01C}"/>
              </a:ext>
            </a:extLst>
          </p:cNvPr>
          <p:cNvSpPr/>
          <p:nvPr/>
        </p:nvSpPr>
        <p:spPr>
          <a:xfrm>
            <a:off x="3884755" y="8685364"/>
            <a:ext cx="2971443" cy="45827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b" anchorCtr="0" compatLnSpc="0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5C4408C-E29A-4B9C-8684-25A11D99483B}" type="slidenum">
              <a:t>1</a:t>
            </a:fld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AEAE34-C64F-8ED8-5CDE-0F20B99DD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3">
            <a:extLst>
              <a:ext uri="{FF2B5EF4-FFF2-40B4-BE49-F238E27FC236}">
                <a16:creationId xmlns:a16="http://schemas.microsoft.com/office/drawing/2014/main" id="{3C427292-8705-CD7F-324A-D202817207A5}"/>
              </a:ext>
            </a:extLst>
          </p:cNvPr>
          <p:cNvSpPr txBox="1"/>
          <p:nvPr/>
        </p:nvSpPr>
        <p:spPr>
          <a:xfrm>
            <a:off x="0" y="0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rPr>
              <a:t>&lt;en-tête&gt;</a:t>
            </a:r>
          </a:p>
        </p:txBody>
      </p:sp>
      <p:sp>
        <p:nvSpPr>
          <p:cNvPr id="3" name="PlaceHolder 4">
            <a:extLst>
              <a:ext uri="{FF2B5EF4-FFF2-40B4-BE49-F238E27FC236}">
                <a16:creationId xmlns:a16="http://schemas.microsoft.com/office/drawing/2014/main" id="{FD33FB6A-77F4-5747-F529-DFBC7371F2AC}"/>
              </a:ext>
            </a:extLst>
          </p:cNvPr>
          <p:cNvSpPr txBox="1"/>
          <p:nvPr/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rPr>
              <a:t>&lt;date/heure&gt;</a:t>
            </a:r>
          </a:p>
        </p:txBody>
      </p:sp>
      <p:sp>
        <p:nvSpPr>
          <p:cNvPr id="4" name="PlaceHolder 5">
            <a:extLst>
              <a:ext uri="{FF2B5EF4-FFF2-40B4-BE49-F238E27FC236}">
                <a16:creationId xmlns:a16="http://schemas.microsoft.com/office/drawing/2014/main" id="{12EE3192-2037-2457-B5ED-52C09624CD06}"/>
              </a:ext>
            </a:extLst>
          </p:cNvPr>
          <p:cNvSpPr txBox="1"/>
          <p:nvPr/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rPr>
              <a:t>&lt;pied de page&gt;</a:t>
            </a:r>
          </a:p>
        </p:txBody>
      </p:sp>
      <p:sp>
        <p:nvSpPr>
          <p:cNvPr id="5" name="PlaceHolder 6">
            <a:extLst>
              <a:ext uri="{FF2B5EF4-FFF2-40B4-BE49-F238E27FC236}">
                <a16:creationId xmlns:a16="http://schemas.microsoft.com/office/drawing/2014/main" id="{3CE5298E-2427-23E4-EC9D-CB7589F2140D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67937F2-1348-4B6D-A49E-1F858762C47D}" type="slidenum">
              <a:t>10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/>
              <a:ea typeface="DejaVu Sans"/>
              <a:cs typeface="DejaVu Sans"/>
            </a:endParaRPr>
          </a:p>
        </p:txBody>
      </p:sp>
      <p:sp>
        <p:nvSpPr>
          <p:cNvPr id="6" name="PlaceHolder 1">
            <a:extLst>
              <a:ext uri="{FF2B5EF4-FFF2-40B4-BE49-F238E27FC236}">
                <a16:creationId xmlns:a16="http://schemas.microsoft.com/office/drawing/2014/main" id="{9FD9CF41-733F-1B65-7CE2-B7262D1D04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4F81BD"/>
          </a:solidFill>
          <a:ln w="25557" cap="flat">
            <a:solidFill>
              <a:srgbClr val="385D8A"/>
            </a:solidFill>
            <a:prstDash val="solid"/>
            <a:miter/>
          </a:ln>
        </p:spPr>
      </p:sp>
      <p:sp>
        <p:nvSpPr>
          <p:cNvPr id="7" name="PlaceHolder 2">
            <a:extLst>
              <a:ext uri="{FF2B5EF4-FFF2-40B4-BE49-F238E27FC236}">
                <a16:creationId xmlns:a16="http://schemas.microsoft.com/office/drawing/2014/main" id="{DB0F46E6-C7E9-EACC-221F-E467A546BC5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CustomShape 3">
            <a:extLst>
              <a:ext uri="{FF2B5EF4-FFF2-40B4-BE49-F238E27FC236}">
                <a16:creationId xmlns:a16="http://schemas.microsoft.com/office/drawing/2014/main" id="{CBC8BD0E-EB2C-1327-6A95-0340A86460FB}"/>
              </a:ext>
            </a:extLst>
          </p:cNvPr>
          <p:cNvSpPr/>
          <p:nvPr/>
        </p:nvSpPr>
        <p:spPr>
          <a:xfrm>
            <a:off x="3884755" y="8685364"/>
            <a:ext cx="2971443" cy="45827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b" anchorCtr="0" compatLnSpc="0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662EDF6-A6A1-41B1-BB13-9A7BBA182B18}" type="slidenum">
              <a:t>10</a:t>
            </a:fld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5238444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3F42D9-A304-3A9A-01D3-8D95750B8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3">
            <a:extLst>
              <a:ext uri="{FF2B5EF4-FFF2-40B4-BE49-F238E27FC236}">
                <a16:creationId xmlns:a16="http://schemas.microsoft.com/office/drawing/2014/main" id="{AE61075C-21D1-948D-446C-E4F0CED3FB1C}"/>
              </a:ext>
            </a:extLst>
          </p:cNvPr>
          <p:cNvSpPr txBox="1"/>
          <p:nvPr/>
        </p:nvSpPr>
        <p:spPr>
          <a:xfrm>
            <a:off x="0" y="0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rPr>
              <a:t>&lt;en-tête&gt;</a:t>
            </a:r>
          </a:p>
        </p:txBody>
      </p:sp>
      <p:sp>
        <p:nvSpPr>
          <p:cNvPr id="3" name="PlaceHolder 4">
            <a:extLst>
              <a:ext uri="{FF2B5EF4-FFF2-40B4-BE49-F238E27FC236}">
                <a16:creationId xmlns:a16="http://schemas.microsoft.com/office/drawing/2014/main" id="{81B12BC8-281F-1E47-9901-7F029BC15836}"/>
              </a:ext>
            </a:extLst>
          </p:cNvPr>
          <p:cNvSpPr txBox="1"/>
          <p:nvPr/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rPr>
              <a:t>&lt;date/heure&gt;</a:t>
            </a:r>
          </a:p>
        </p:txBody>
      </p:sp>
      <p:sp>
        <p:nvSpPr>
          <p:cNvPr id="4" name="PlaceHolder 5">
            <a:extLst>
              <a:ext uri="{FF2B5EF4-FFF2-40B4-BE49-F238E27FC236}">
                <a16:creationId xmlns:a16="http://schemas.microsoft.com/office/drawing/2014/main" id="{49D195F8-652E-6815-369F-0B70DE8B5020}"/>
              </a:ext>
            </a:extLst>
          </p:cNvPr>
          <p:cNvSpPr txBox="1"/>
          <p:nvPr/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rPr>
              <a:t>&lt;pied de page&gt;</a:t>
            </a:r>
          </a:p>
        </p:txBody>
      </p:sp>
      <p:sp>
        <p:nvSpPr>
          <p:cNvPr id="5" name="PlaceHolder 6">
            <a:extLst>
              <a:ext uri="{FF2B5EF4-FFF2-40B4-BE49-F238E27FC236}">
                <a16:creationId xmlns:a16="http://schemas.microsoft.com/office/drawing/2014/main" id="{74DF26E3-0CED-BF34-7B94-61EE0574F3FC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67937F2-1348-4B6D-A49E-1F858762C47D}" type="slidenum">
              <a:t>11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/>
              <a:ea typeface="DejaVu Sans"/>
              <a:cs typeface="DejaVu Sans"/>
            </a:endParaRPr>
          </a:p>
        </p:txBody>
      </p:sp>
      <p:sp>
        <p:nvSpPr>
          <p:cNvPr id="6" name="PlaceHolder 1">
            <a:extLst>
              <a:ext uri="{FF2B5EF4-FFF2-40B4-BE49-F238E27FC236}">
                <a16:creationId xmlns:a16="http://schemas.microsoft.com/office/drawing/2014/main" id="{A3719872-E888-6608-0C7B-643E20E8F1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4F81BD"/>
          </a:solidFill>
          <a:ln w="25557" cap="flat">
            <a:solidFill>
              <a:srgbClr val="385D8A"/>
            </a:solidFill>
            <a:prstDash val="solid"/>
            <a:miter/>
          </a:ln>
        </p:spPr>
      </p:sp>
      <p:sp>
        <p:nvSpPr>
          <p:cNvPr id="7" name="PlaceHolder 2">
            <a:extLst>
              <a:ext uri="{FF2B5EF4-FFF2-40B4-BE49-F238E27FC236}">
                <a16:creationId xmlns:a16="http://schemas.microsoft.com/office/drawing/2014/main" id="{10967F8F-1209-2FBC-30DD-582C521CA67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CustomShape 3">
            <a:extLst>
              <a:ext uri="{FF2B5EF4-FFF2-40B4-BE49-F238E27FC236}">
                <a16:creationId xmlns:a16="http://schemas.microsoft.com/office/drawing/2014/main" id="{E858CFD0-A812-F409-7F50-73E783CF9F09}"/>
              </a:ext>
            </a:extLst>
          </p:cNvPr>
          <p:cNvSpPr/>
          <p:nvPr/>
        </p:nvSpPr>
        <p:spPr>
          <a:xfrm>
            <a:off x="3884755" y="8685364"/>
            <a:ext cx="2971443" cy="45827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b" anchorCtr="0" compatLnSpc="0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662EDF6-A6A1-41B1-BB13-9A7BBA182B18}" type="slidenum">
              <a:t>11</a:t>
            </a:fld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8162086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3">
            <a:extLst>
              <a:ext uri="{FF2B5EF4-FFF2-40B4-BE49-F238E27FC236}">
                <a16:creationId xmlns:a16="http://schemas.microsoft.com/office/drawing/2014/main" id="{5A96C4C4-6F67-E4F0-C59F-17EF10EBF208}"/>
              </a:ext>
            </a:extLst>
          </p:cNvPr>
          <p:cNvSpPr txBox="1"/>
          <p:nvPr/>
        </p:nvSpPr>
        <p:spPr>
          <a:xfrm>
            <a:off x="0" y="0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rPr>
              <a:t>&lt;en-tête&gt;</a:t>
            </a:r>
          </a:p>
        </p:txBody>
      </p:sp>
      <p:sp>
        <p:nvSpPr>
          <p:cNvPr id="3" name="PlaceHolder 4">
            <a:extLst>
              <a:ext uri="{FF2B5EF4-FFF2-40B4-BE49-F238E27FC236}">
                <a16:creationId xmlns:a16="http://schemas.microsoft.com/office/drawing/2014/main" id="{A33AC965-3CD3-2383-1468-C8D2E32A289C}"/>
              </a:ext>
            </a:extLst>
          </p:cNvPr>
          <p:cNvSpPr txBox="1"/>
          <p:nvPr/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rPr>
              <a:t>&lt;date/heure&gt;</a:t>
            </a:r>
          </a:p>
        </p:txBody>
      </p:sp>
      <p:sp>
        <p:nvSpPr>
          <p:cNvPr id="4" name="PlaceHolder 5">
            <a:extLst>
              <a:ext uri="{FF2B5EF4-FFF2-40B4-BE49-F238E27FC236}">
                <a16:creationId xmlns:a16="http://schemas.microsoft.com/office/drawing/2014/main" id="{AB5A0383-331A-BFB3-C0A6-627528ED85ED}"/>
              </a:ext>
            </a:extLst>
          </p:cNvPr>
          <p:cNvSpPr txBox="1"/>
          <p:nvPr/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rPr>
              <a:t>&lt;pied de page&gt;</a:t>
            </a:r>
          </a:p>
        </p:txBody>
      </p:sp>
      <p:sp>
        <p:nvSpPr>
          <p:cNvPr id="5" name="PlaceHolder 6">
            <a:extLst>
              <a:ext uri="{FF2B5EF4-FFF2-40B4-BE49-F238E27FC236}">
                <a16:creationId xmlns:a16="http://schemas.microsoft.com/office/drawing/2014/main" id="{F20D53EE-C6F0-D719-9209-920833C2484E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67937F2-1348-4B6D-A49E-1F858762C47D}" type="slidenum">
              <a:t>12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/>
              <a:ea typeface="DejaVu Sans"/>
              <a:cs typeface="DejaVu Sans"/>
            </a:endParaRPr>
          </a:p>
        </p:txBody>
      </p:sp>
      <p:sp>
        <p:nvSpPr>
          <p:cNvPr id="6" name="PlaceHolder 1">
            <a:extLst>
              <a:ext uri="{FF2B5EF4-FFF2-40B4-BE49-F238E27FC236}">
                <a16:creationId xmlns:a16="http://schemas.microsoft.com/office/drawing/2014/main" id="{B5DFC56B-F09B-342C-2C44-1CEA20A6AC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4F81BD"/>
          </a:solidFill>
          <a:ln w="25557" cap="flat">
            <a:solidFill>
              <a:srgbClr val="385D8A"/>
            </a:solidFill>
            <a:prstDash val="solid"/>
            <a:miter/>
          </a:ln>
        </p:spPr>
      </p:sp>
      <p:sp>
        <p:nvSpPr>
          <p:cNvPr id="7" name="PlaceHolder 2">
            <a:extLst>
              <a:ext uri="{FF2B5EF4-FFF2-40B4-BE49-F238E27FC236}">
                <a16:creationId xmlns:a16="http://schemas.microsoft.com/office/drawing/2014/main" id="{4A9C804C-6AE1-94B8-8D44-0D8F36F2FA1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CustomShape 3">
            <a:extLst>
              <a:ext uri="{FF2B5EF4-FFF2-40B4-BE49-F238E27FC236}">
                <a16:creationId xmlns:a16="http://schemas.microsoft.com/office/drawing/2014/main" id="{F546AECE-B6FC-AF21-1ACE-DF3CA922D5B6}"/>
              </a:ext>
            </a:extLst>
          </p:cNvPr>
          <p:cNvSpPr/>
          <p:nvPr/>
        </p:nvSpPr>
        <p:spPr>
          <a:xfrm>
            <a:off x="3884755" y="8685364"/>
            <a:ext cx="2971443" cy="45827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b" anchorCtr="0" compatLnSpc="0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662EDF6-A6A1-41B1-BB13-9A7BBA182B18}" type="slidenum">
              <a:t>12</a:t>
            </a:fld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33771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3">
            <a:extLst>
              <a:ext uri="{FF2B5EF4-FFF2-40B4-BE49-F238E27FC236}">
                <a16:creationId xmlns:a16="http://schemas.microsoft.com/office/drawing/2014/main" id="{5A96C4C4-6F67-E4F0-C59F-17EF10EBF208}"/>
              </a:ext>
            </a:extLst>
          </p:cNvPr>
          <p:cNvSpPr txBox="1"/>
          <p:nvPr/>
        </p:nvSpPr>
        <p:spPr>
          <a:xfrm>
            <a:off x="0" y="0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rPr>
              <a:t>&lt;en-tête&gt;</a:t>
            </a:r>
          </a:p>
        </p:txBody>
      </p:sp>
      <p:sp>
        <p:nvSpPr>
          <p:cNvPr id="3" name="PlaceHolder 4">
            <a:extLst>
              <a:ext uri="{FF2B5EF4-FFF2-40B4-BE49-F238E27FC236}">
                <a16:creationId xmlns:a16="http://schemas.microsoft.com/office/drawing/2014/main" id="{A33AC965-3CD3-2383-1468-C8D2E32A289C}"/>
              </a:ext>
            </a:extLst>
          </p:cNvPr>
          <p:cNvSpPr txBox="1"/>
          <p:nvPr/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rPr>
              <a:t>&lt;date/heure&gt;</a:t>
            </a:r>
          </a:p>
        </p:txBody>
      </p:sp>
      <p:sp>
        <p:nvSpPr>
          <p:cNvPr id="4" name="PlaceHolder 5">
            <a:extLst>
              <a:ext uri="{FF2B5EF4-FFF2-40B4-BE49-F238E27FC236}">
                <a16:creationId xmlns:a16="http://schemas.microsoft.com/office/drawing/2014/main" id="{AB5A0383-331A-BFB3-C0A6-627528ED85ED}"/>
              </a:ext>
            </a:extLst>
          </p:cNvPr>
          <p:cNvSpPr txBox="1"/>
          <p:nvPr/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rPr>
              <a:t>&lt;pied de page&gt;</a:t>
            </a:r>
          </a:p>
        </p:txBody>
      </p:sp>
      <p:sp>
        <p:nvSpPr>
          <p:cNvPr id="5" name="PlaceHolder 6">
            <a:extLst>
              <a:ext uri="{FF2B5EF4-FFF2-40B4-BE49-F238E27FC236}">
                <a16:creationId xmlns:a16="http://schemas.microsoft.com/office/drawing/2014/main" id="{F20D53EE-C6F0-D719-9209-920833C2484E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67937F2-1348-4B6D-A49E-1F858762C47D}" type="slidenum">
              <a:t>13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/>
              <a:ea typeface="DejaVu Sans"/>
              <a:cs typeface="DejaVu Sans"/>
            </a:endParaRPr>
          </a:p>
        </p:txBody>
      </p:sp>
      <p:sp>
        <p:nvSpPr>
          <p:cNvPr id="6" name="PlaceHolder 1">
            <a:extLst>
              <a:ext uri="{FF2B5EF4-FFF2-40B4-BE49-F238E27FC236}">
                <a16:creationId xmlns:a16="http://schemas.microsoft.com/office/drawing/2014/main" id="{B5DFC56B-F09B-342C-2C44-1CEA20A6AC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4F81BD"/>
          </a:solidFill>
          <a:ln w="25557" cap="flat">
            <a:solidFill>
              <a:srgbClr val="385D8A"/>
            </a:solidFill>
            <a:prstDash val="solid"/>
            <a:miter/>
          </a:ln>
        </p:spPr>
      </p:sp>
      <p:sp>
        <p:nvSpPr>
          <p:cNvPr id="7" name="PlaceHolder 2">
            <a:extLst>
              <a:ext uri="{FF2B5EF4-FFF2-40B4-BE49-F238E27FC236}">
                <a16:creationId xmlns:a16="http://schemas.microsoft.com/office/drawing/2014/main" id="{4A9C804C-6AE1-94B8-8D44-0D8F36F2FA1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CustomShape 3">
            <a:extLst>
              <a:ext uri="{FF2B5EF4-FFF2-40B4-BE49-F238E27FC236}">
                <a16:creationId xmlns:a16="http://schemas.microsoft.com/office/drawing/2014/main" id="{F546AECE-B6FC-AF21-1ACE-DF3CA922D5B6}"/>
              </a:ext>
            </a:extLst>
          </p:cNvPr>
          <p:cNvSpPr/>
          <p:nvPr/>
        </p:nvSpPr>
        <p:spPr>
          <a:xfrm>
            <a:off x="3884755" y="8685364"/>
            <a:ext cx="2971443" cy="45827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b" anchorCtr="0" compatLnSpc="0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662EDF6-A6A1-41B1-BB13-9A7BBA182B18}" type="slidenum">
              <a:t>13</a:t>
            </a:fld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2865321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3">
            <a:extLst>
              <a:ext uri="{FF2B5EF4-FFF2-40B4-BE49-F238E27FC236}">
                <a16:creationId xmlns:a16="http://schemas.microsoft.com/office/drawing/2014/main" id="{5A96C4C4-6F67-E4F0-C59F-17EF10EBF208}"/>
              </a:ext>
            </a:extLst>
          </p:cNvPr>
          <p:cNvSpPr txBox="1"/>
          <p:nvPr/>
        </p:nvSpPr>
        <p:spPr>
          <a:xfrm>
            <a:off x="0" y="0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rPr>
              <a:t>&lt;en-tête&gt;</a:t>
            </a:r>
          </a:p>
        </p:txBody>
      </p:sp>
      <p:sp>
        <p:nvSpPr>
          <p:cNvPr id="3" name="PlaceHolder 4">
            <a:extLst>
              <a:ext uri="{FF2B5EF4-FFF2-40B4-BE49-F238E27FC236}">
                <a16:creationId xmlns:a16="http://schemas.microsoft.com/office/drawing/2014/main" id="{A33AC965-3CD3-2383-1468-C8D2E32A289C}"/>
              </a:ext>
            </a:extLst>
          </p:cNvPr>
          <p:cNvSpPr txBox="1"/>
          <p:nvPr/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rPr>
              <a:t>&lt;date/heure&gt;</a:t>
            </a:r>
          </a:p>
        </p:txBody>
      </p:sp>
      <p:sp>
        <p:nvSpPr>
          <p:cNvPr id="4" name="PlaceHolder 5">
            <a:extLst>
              <a:ext uri="{FF2B5EF4-FFF2-40B4-BE49-F238E27FC236}">
                <a16:creationId xmlns:a16="http://schemas.microsoft.com/office/drawing/2014/main" id="{AB5A0383-331A-BFB3-C0A6-627528ED85ED}"/>
              </a:ext>
            </a:extLst>
          </p:cNvPr>
          <p:cNvSpPr txBox="1"/>
          <p:nvPr/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rPr>
              <a:t>&lt;pied de page&gt;</a:t>
            </a:r>
          </a:p>
        </p:txBody>
      </p:sp>
      <p:sp>
        <p:nvSpPr>
          <p:cNvPr id="5" name="PlaceHolder 6">
            <a:extLst>
              <a:ext uri="{FF2B5EF4-FFF2-40B4-BE49-F238E27FC236}">
                <a16:creationId xmlns:a16="http://schemas.microsoft.com/office/drawing/2014/main" id="{F20D53EE-C6F0-D719-9209-920833C2484E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67937F2-1348-4B6D-A49E-1F858762C47D}" type="slidenum">
              <a:t>14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/>
              <a:ea typeface="DejaVu Sans"/>
              <a:cs typeface="DejaVu Sans"/>
            </a:endParaRPr>
          </a:p>
        </p:txBody>
      </p:sp>
      <p:sp>
        <p:nvSpPr>
          <p:cNvPr id="6" name="PlaceHolder 1">
            <a:extLst>
              <a:ext uri="{FF2B5EF4-FFF2-40B4-BE49-F238E27FC236}">
                <a16:creationId xmlns:a16="http://schemas.microsoft.com/office/drawing/2014/main" id="{B5DFC56B-F09B-342C-2C44-1CEA20A6AC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4F81BD"/>
          </a:solidFill>
          <a:ln w="25557" cap="flat">
            <a:solidFill>
              <a:srgbClr val="385D8A"/>
            </a:solidFill>
            <a:prstDash val="solid"/>
            <a:miter/>
          </a:ln>
        </p:spPr>
      </p:sp>
      <p:sp>
        <p:nvSpPr>
          <p:cNvPr id="7" name="PlaceHolder 2">
            <a:extLst>
              <a:ext uri="{FF2B5EF4-FFF2-40B4-BE49-F238E27FC236}">
                <a16:creationId xmlns:a16="http://schemas.microsoft.com/office/drawing/2014/main" id="{4A9C804C-6AE1-94B8-8D44-0D8F36F2FA1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CustomShape 3">
            <a:extLst>
              <a:ext uri="{FF2B5EF4-FFF2-40B4-BE49-F238E27FC236}">
                <a16:creationId xmlns:a16="http://schemas.microsoft.com/office/drawing/2014/main" id="{F546AECE-B6FC-AF21-1ACE-DF3CA922D5B6}"/>
              </a:ext>
            </a:extLst>
          </p:cNvPr>
          <p:cNvSpPr/>
          <p:nvPr/>
        </p:nvSpPr>
        <p:spPr>
          <a:xfrm>
            <a:off x="3884755" y="8685364"/>
            <a:ext cx="2971443" cy="45827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b" anchorCtr="0" compatLnSpc="0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662EDF6-A6A1-41B1-BB13-9A7BBA182B18}" type="slidenum">
              <a:t>14</a:t>
            </a:fld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780748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3">
            <a:extLst>
              <a:ext uri="{FF2B5EF4-FFF2-40B4-BE49-F238E27FC236}">
                <a16:creationId xmlns:a16="http://schemas.microsoft.com/office/drawing/2014/main" id="{9FC63C33-EBFE-41B0-32AC-271D781DD063}"/>
              </a:ext>
            </a:extLst>
          </p:cNvPr>
          <p:cNvSpPr txBox="1"/>
          <p:nvPr/>
        </p:nvSpPr>
        <p:spPr>
          <a:xfrm>
            <a:off x="0" y="0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rPr>
              <a:t>&lt;en-tête&gt;</a:t>
            </a:r>
          </a:p>
        </p:txBody>
      </p:sp>
      <p:sp>
        <p:nvSpPr>
          <p:cNvPr id="3" name="PlaceHolder 4">
            <a:extLst>
              <a:ext uri="{FF2B5EF4-FFF2-40B4-BE49-F238E27FC236}">
                <a16:creationId xmlns:a16="http://schemas.microsoft.com/office/drawing/2014/main" id="{124A9D5A-1760-91F5-8ECF-58963E0D00E7}"/>
              </a:ext>
            </a:extLst>
          </p:cNvPr>
          <p:cNvSpPr txBox="1"/>
          <p:nvPr/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rPr>
              <a:t>&lt;date/heure&gt;</a:t>
            </a:r>
          </a:p>
        </p:txBody>
      </p:sp>
      <p:sp>
        <p:nvSpPr>
          <p:cNvPr id="4" name="PlaceHolder 5">
            <a:extLst>
              <a:ext uri="{FF2B5EF4-FFF2-40B4-BE49-F238E27FC236}">
                <a16:creationId xmlns:a16="http://schemas.microsoft.com/office/drawing/2014/main" id="{30B7F66A-1DDB-68D4-2569-0B8B00DFE42C}"/>
              </a:ext>
            </a:extLst>
          </p:cNvPr>
          <p:cNvSpPr txBox="1"/>
          <p:nvPr/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rPr>
              <a:t>&lt;pied de page&gt;</a:t>
            </a:r>
          </a:p>
        </p:txBody>
      </p:sp>
      <p:sp>
        <p:nvSpPr>
          <p:cNvPr id="5" name="PlaceHolder 6">
            <a:extLst>
              <a:ext uri="{FF2B5EF4-FFF2-40B4-BE49-F238E27FC236}">
                <a16:creationId xmlns:a16="http://schemas.microsoft.com/office/drawing/2014/main" id="{0318B3EC-0A03-FDD6-7A16-A667AA797401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82C6C8B-A151-4944-B574-B03057976E37}" type="slidenum">
              <a:t>2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/>
              <a:ea typeface="DejaVu Sans"/>
              <a:cs typeface="DejaVu Sans"/>
            </a:endParaRPr>
          </a:p>
        </p:txBody>
      </p:sp>
      <p:sp>
        <p:nvSpPr>
          <p:cNvPr id="6" name="PlaceHolder 1">
            <a:extLst>
              <a:ext uri="{FF2B5EF4-FFF2-40B4-BE49-F238E27FC236}">
                <a16:creationId xmlns:a16="http://schemas.microsoft.com/office/drawing/2014/main" id="{C550E0D6-C744-F676-2128-6BFE4DEFAD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4F81BD"/>
          </a:solidFill>
          <a:ln w="25557" cap="flat">
            <a:solidFill>
              <a:srgbClr val="385D8A"/>
            </a:solidFill>
            <a:prstDash val="solid"/>
            <a:miter/>
          </a:ln>
        </p:spPr>
      </p:sp>
      <p:sp>
        <p:nvSpPr>
          <p:cNvPr id="7" name="PlaceHolder 2">
            <a:extLst>
              <a:ext uri="{FF2B5EF4-FFF2-40B4-BE49-F238E27FC236}">
                <a16:creationId xmlns:a16="http://schemas.microsoft.com/office/drawing/2014/main" id="{6EF59B03-FF2B-0B70-6A94-D6B979838BA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CustomShape 3">
            <a:extLst>
              <a:ext uri="{FF2B5EF4-FFF2-40B4-BE49-F238E27FC236}">
                <a16:creationId xmlns:a16="http://schemas.microsoft.com/office/drawing/2014/main" id="{0B687228-7EB5-83A5-24B0-B71A8E4FDF88}"/>
              </a:ext>
            </a:extLst>
          </p:cNvPr>
          <p:cNvSpPr/>
          <p:nvPr/>
        </p:nvSpPr>
        <p:spPr>
          <a:xfrm>
            <a:off x="3884755" y="8685364"/>
            <a:ext cx="2971443" cy="45827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b" anchorCtr="0" compatLnSpc="0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F6564FA-E35E-434B-B1F2-97B040EA41EA}" type="slidenum">
              <a:t>2</a:t>
            </a:fld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39A5FF-D8B7-9A11-B644-2FDB9E5E5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3">
            <a:extLst>
              <a:ext uri="{FF2B5EF4-FFF2-40B4-BE49-F238E27FC236}">
                <a16:creationId xmlns:a16="http://schemas.microsoft.com/office/drawing/2014/main" id="{65EB9106-D991-790E-28C0-D1D83BBA4F83}"/>
              </a:ext>
            </a:extLst>
          </p:cNvPr>
          <p:cNvSpPr txBox="1"/>
          <p:nvPr/>
        </p:nvSpPr>
        <p:spPr>
          <a:xfrm>
            <a:off x="0" y="0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rPr>
              <a:t>&lt;en-tête&gt;</a:t>
            </a:r>
          </a:p>
        </p:txBody>
      </p:sp>
      <p:sp>
        <p:nvSpPr>
          <p:cNvPr id="3" name="PlaceHolder 4">
            <a:extLst>
              <a:ext uri="{FF2B5EF4-FFF2-40B4-BE49-F238E27FC236}">
                <a16:creationId xmlns:a16="http://schemas.microsoft.com/office/drawing/2014/main" id="{9B6E56B2-1174-DBD7-A97C-A33DEC32F593}"/>
              </a:ext>
            </a:extLst>
          </p:cNvPr>
          <p:cNvSpPr txBox="1"/>
          <p:nvPr/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rPr>
              <a:t>&lt;date/heure&gt;</a:t>
            </a:r>
          </a:p>
        </p:txBody>
      </p:sp>
      <p:sp>
        <p:nvSpPr>
          <p:cNvPr id="4" name="PlaceHolder 5">
            <a:extLst>
              <a:ext uri="{FF2B5EF4-FFF2-40B4-BE49-F238E27FC236}">
                <a16:creationId xmlns:a16="http://schemas.microsoft.com/office/drawing/2014/main" id="{9C9438C2-9C28-9B80-3CA2-8DA9BA7A267E}"/>
              </a:ext>
            </a:extLst>
          </p:cNvPr>
          <p:cNvSpPr txBox="1"/>
          <p:nvPr/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rPr>
              <a:t>&lt;pied de page&gt;</a:t>
            </a:r>
          </a:p>
        </p:txBody>
      </p:sp>
      <p:sp>
        <p:nvSpPr>
          <p:cNvPr id="5" name="PlaceHolder 6">
            <a:extLst>
              <a:ext uri="{FF2B5EF4-FFF2-40B4-BE49-F238E27FC236}">
                <a16:creationId xmlns:a16="http://schemas.microsoft.com/office/drawing/2014/main" id="{66E8CBDF-2AB1-9D1A-23BD-BA5AFB46368A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82C6C8B-A151-4944-B574-B03057976E37}" type="slidenum">
              <a:t>3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/>
              <a:ea typeface="DejaVu Sans"/>
              <a:cs typeface="DejaVu Sans"/>
            </a:endParaRPr>
          </a:p>
        </p:txBody>
      </p:sp>
      <p:sp>
        <p:nvSpPr>
          <p:cNvPr id="6" name="PlaceHolder 1">
            <a:extLst>
              <a:ext uri="{FF2B5EF4-FFF2-40B4-BE49-F238E27FC236}">
                <a16:creationId xmlns:a16="http://schemas.microsoft.com/office/drawing/2014/main" id="{0CEDA0F8-72BF-0BD6-7BC9-44C1CAB5F6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4F81BD"/>
          </a:solidFill>
          <a:ln w="25557" cap="flat">
            <a:solidFill>
              <a:srgbClr val="385D8A"/>
            </a:solidFill>
            <a:prstDash val="solid"/>
            <a:miter/>
          </a:ln>
        </p:spPr>
      </p:sp>
      <p:sp>
        <p:nvSpPr>
          <p:cNvPr id="7" name="PlaceHolder 2">
            <a:extLst>
              <a:ext uri="{FF2B5EF4-FFF2-40B4-BE49-F238E27FC236}">
                <a16:creationId xmlns:a16="http://schemas.microsoft.com/office/drawing/2014/main" id="{B27DDAE3-446B-5AF8-AF5A-A78274789CD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CustomShape 3">
            <a:extLst>
              <a:ext uri="{FF2B5EF4-FFF2-40B4-BE49-F238E27FC236}">
                <a16:creationId xmlns:a16="http://schemas.microsoft.com/office/drawing/2014/main" id="{D5C3B5BB-4B9E-BFEB-D2F8-A023170DE4F3}"/>
              </a:ext>
            </a:extLst>
          </p:cNvPr>
          <p:cNvSpPr/>
          <p:nvPr/>
        </p:nvSpPr>
        <p:spPr>
          <a:xfrm>
            <a:off x="3884755" y="8685364"/>
            <a:ext cx="2971443" cy="45827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b" anchorCtr="0" compatLnSpc="0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F6564FA-E35E-434B-B1F2-97B040EA41EA}" type="slidenum">
              <a:t>3</a:t>
            </a:fld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474944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3">
            <a:extLst>
              <a:ext uri="{FF2B5EF4-FFF2-40B4-BE49-F238E27FC236}">
                <a16:creationId xmlns:a16="http://schemas.microsoft.com/office/drawing/2014/main" id="{5A96C4C4-6F67-E4F0-C59F-17EF10EBF208}"/>
              </a:ext>
            </a:extLst>
          </p:cNvPr>
          <p:cNvSpPr txBox="1"/>
          <p:nvPr/>
        </p:nvSpPr>
        <p:spPr>
          <a:xfrm>
            <a:off x="0" y="0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rPr>
              <a:t>&lt;en-tête&gt;</a:t>
            </a:r>
          </a:p>
        </p:txBody>
      </p:sp>
      <p:sp>
        <p:nvSpPr>
          <p:cNvPr id="3" name="PlaceHolder 4">
            <a:extLst>
              <a:ext uri="{FF2B5EF4-FFF2-40B4-BE49-F238E27FC236}">
                <a16:creationId xmlns:a16="http://schemas.microsoft.com/office/drawing/2014/main" id="{A33AC965-3CD3-2383-1468-C8D2E32A289C}"/>
              </a:ext>
            </a:extLst>
          </p:cNvPr>
          <p:cNvSpPr txBox="1"/>
          <p:nvPr/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rPr>
              <a:t>&lt;date/heure&gt;</a:t>
            </a:r>
          </a:p>
        </p:txBody>
      </p:sp>
      <p:sp>
        <p:nvSpPr>
          <p:cNvPr id="4" name="PlaceHolder 5">
            <a:extLst>
              <a:ext uri="{FF2B5EF4-FFF2-40B4-BE49-F238E27FC236}">
                <a16:creationId xmlns:a16="http://schemas.microsoft.com/office/drawing/2014/main" id="{AB5A0383-331A-BFB3-C0A6-627528ED85ED}"/>
              </a:ext>
            </a:extLst>
          </p:cNvPr>
          <p:cNvSpPr txBox="1"/>
          <p:nvPr/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rPr>
              <a:t>&lt;pied de page&gt;</a:t>
            </a:r>
          </a:p>
        </p:txBody>
      </p:sp>
      <p:sp>
        <p:nvSpPr>
          <p:cNvPr id="5" name="PlaceHolder 6">
            <a:extLst>
              <a:ext uri="{FF2B5EF4-FFF2-40B4-BE49-F238E27FC236}">
                <a16:creationId xmlns:a16="http://schemas.microsoft.com/office/drawing/2014/main" id="{F20D53EE-C6F0-D719-9209-920833C2484E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67937F2-1348-4B6D-A49E-1F858762C47D}" type="slidenum">
              <a:t>4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/>
              <a:ea typeface="DejaVu Sans"/>
              <a:cs typeface="DejaVu Sans"/>
            </a:endParaRPr>
          </a:p>
        </p:txBody>
      </p:sp>
      <p:sp>
        <p:nvSpPr>
          <p:cNvPr id="6" name="PlaceHolder 1">
            <a:extLst>
              <a:ext uri="{FF2B5EF4-FFF2-40B4-BE49-F238E27FC236}">
                <a16:creationId xmlns:a16="http://schemas.microsoft.com/office/drawing/2014/main" id="{B5DFC56B-F09B-342C-2C44-1CEA20A6AC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4F81BD"/>
          </a:solidFill>
          <a:ln w="25557" cap="flat">
            <a:solidFill>
              <a:srgbClr val="385D8A"/>
            </a:solidFill>
            <a:prstDash val="solid"/>
            <a:miter/>
          </a:ln>
        </p:spPr>
      </p:sp>
      <p:sp>
        <p:nvSpPr>
          <p:cNvPr id="7" name="PlaceHolder 2">
            <a:extLst>
              <a:ext uri="{FF2B5EF4-FFF2-40B4-BE49-F238E27FC236}">
                <a16:creationId xmlns:a16="http://schemas.microsoft.com/office/drawing/2014/main" id="{4A9C804C-6AE1-94B8-8D44-0D8F36F2FA1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CustomShape 3">
            <a:extLst>
              <a:ext uri="{FF2B5EF4-FFF2-40B4-BE49-F238E27FC236}">
                <a16:creationId xmlns:a16="http://schemas.microsoft.com/office/drawing/2014/main" id="{F546AECE-B6FC-AF21-1ACE-DF3CA922D5B6}"/>
              </a:ext>
            </a:extLst>
          </p:cNvPr>
          <p:cNvSpPr/>
          <p:nvPr/>
        </p:nvSpPr>
        <p:spPr>
          <a:xfrm>
            <a:off x="3884755" y="8685364"/>
            <a:ext cx="2971443" cy="45827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b" anchorCtr="0" compatLnSpc="0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662EDF6-A6A1-41B1-BB13-9A7BBA182B18}" type="slidenum">
              <a:t>4</a:t>
            </a:fld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5BA397-5CCC-14AB-4A17-729941767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3">
            <a:extLst>
              <a:ext uri="{FF2B5EF4-FFF2-40B4-BE49-F238E27FC236}">
                <a16:creationId xmlns:a16="http://schemas.microsoft.com/office/drawing/2014/main" id="{045BDDCF-1966-2BD3-1EDF-CCF37E701C1F}"/>
              </a:ext>
            </a:extLst>
          </p:cNvPr>
          <p:cNvSpPr txBox="1"/>
          <p:nvPr/>
        </p:nvSpPr>
        <p:spPr>
          <a:xfrm>
            <a:off x="0" y="0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rPr>
              <a:t>&lt;en-tête&gt;</a:t>
            </a:r>
          </a:p>
        </p:txBody>
      </p:sp>
      <p:sp>
        <p:nvSpPr>
          <p:cNvPr id="3" name="PlaceHolder 4">
            <a:extLst>
              <a:ext uri="{FF2B5EF4-FFF2-40B4-BE49-F238E27FC236}">
                <a16:creationId xmlns:a16="http://schemas.microsoft.com/office/drawing/2014/main" id="{45BA1972-69FF-D2D7-98C2-C4F29DB38196}"/>
              </a:ext>
            </a:extLst>
          </p:cNvPr>
          <p:cNvSpPr txBox="1"/>
          <p:nvPr/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rPr>
              <a:t>&lt;date/heure&gt;</a:t>
            </a:r>
          </a:p>
        </p:txBody>
      </p:sp>
      <p:sp>
        <p:nvSpPr>
          <p:cNvPr id="4" name="PlaceHolder 5">
            <a:extLst>
              <a:ext uri="{FF2B5EF4-FFF2-40B4-BE49-F238E27FC236}">
                <a16:creationId xmlns:a16="http://schemas.microsoft.com/office/drawing/2014/main" id="{3DDBB966-F8AD-3DE0-72D5-E9546047A44A}"/>
              </a:ext>
            </a:extLst>
          </p:cNvPr>
          <p:cNvSpPr txBox="1"/>
          <p:nvPr/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rPr>
              <a:t>&lt;pied de page&gt;</a:t>
            </a:r>
          </a:p>
        </p:txBody>
      </p:sp>
      <p:sp>
        <p:nvSpPr>
          <p:cNvPr id="5" name="PlaceHolder 6">
            <a:extLst>
              <a:ext uri="{FF2B5EF4-FFF2-40B4-BE49-F238E27FC236}">
                <a16:creationId xmlns:a16="http://schemas.microsoft.com/office/drawing/2014/main" id="{C882BF16-4D69-3B78-6393-9BB405F98CC6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67937F2-1348-4B6D-A49E-1F858762C47D}" type="slidenum">
              <a:t>5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/>
              <a:ea typeface="DejaVu Sans"/>
              <a:cs typeface="DejaVu Sans"/>
            </a:endParaRPr>
          </a:p>
        </p:txBody>
      </p:sp>
      <p:sp>
        <p:nvSpPr>
          <p:cNvPr id="6" name="PlaceHolder 1">
            <a:extLst>
              <a:ext uri="{FF2B5EF4-FFF2-40B4-BE49-F238E27FC236}">
                <a16:creationId xmlns:a16="http://schemas.microsoft.com/office/drawing/2014/main" id="{182E65C6-1D74-A9AE-A17D-42F19C836A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4F81BD"/>
          </a:solidFill>
          <a:ln w="25557" cap="flat">
            <a:solidFill>
              <a:srgbClr val="385D8A"/>
            </a:solidFill>
            <a:prstDash val="solid"/>
            <a:miter/>
          </a:ln>
        </p:spPr>
      </p:sp>
      <p:sp>
        <p:nvSpPr>
          <p:cNvPr id="7" name="PlaceHolder 2">
            <a:extLst>
              <a:ext uri="{FF2B5EF4-FFF2-40B4-BE49-F238E27FC236}">
                <a16:creationId xmlns:a16="http://schemas.microsoft.com/office/drawing/2014/main" id="{1C353CA4-9EDE-BDEC-34A0-3E714A45A81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CustomShape 3">
            <a:extLst>
              <a:ext uri="{FF2B5EF4-FFF2-40B4-BE49-F238E27FC236}">
                <a16:creationId xmlns:a16="http://schemas.microsoft.com/office/drawing/2014/main" id="{34D1560A-9A9C-C951-CFA1-CE8F3CFA216F}"/>
              </a:ext>
            </a:extLst>
          </p:cNvPr>
          <p:cNvSpPr/>
          <p:nvPr/>
        </p:nvSpPr>
        <p:spPr>
          <a:xfrm>
            <a:off x="3884755" y="8685364"/>
            <a:ext cx="2971443" cy="45827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b" anchorCtr="0" compatLnSpc="0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662EDF6-A6A1-41B1-BB13-9A7BBA182B18}" type="slidenum">
              <a:t>5</a:t>
            </a:fld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357770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CCA19-32E8-3006-C8D0-84B8FFA0F2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3">
            <a:extLst>
              <a:ext uri="{FF2B5EF4-FFF2-40B4-BE49-F238E27FC236}">
                <a16:creationId xmlns:a16="http://schemas.microsoft.com/office/drawing/2014/main" id="{C0958169-9845-3ED6-F37B-7CFAAEC6764E}"/>
              </a:ext>
            </a:extLst>
          </p:cNvPr>
          <p:cNvSpPr txBox="1"/>
          <p:nvPr/>
        </p:nvSpPr>
        <p:spPr>
          <a:xfrm>
            <a:off x="0" y="0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rPr>
              <a:t>&lt;en-tête&gt;</a:t>
            </a:r>
          </a:p>
        </p:txBody>
      </p:sp>
      <p:sp>
        <p:nvSpPr>
          <p:cNvPr id="3" name="PlaceHolder 4">
            <a:extLst>
              <a:ext uri="{FF2B5EF4-FFF2-40B4-BE49-F238E27FC236}">
                <a16:creationId xmlns:a16="http://schemas.microsoft.com/office/drawing/2014/main" id="{9B109A4B-0262-3B0A-F352-EE2C6FCF5B24}"/>
              </a:ext>
            </a:extLst>
          </p:cNvPr>
          <p:cNvSpPr txBox="1"/>
          <p:nvPr/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rPr>
              <a:t>&lt;date/heure&gt;</a:t>
            </a:r>
          </a:p>
        </p:txBody>
      </p:sp>
      <p:sp>
        <p:nvSpPr>
          <p:cNvPr id="4" name="PlaceHolder 5">
            <a:extLst>
              <a:ext uri="{FF2B5EF4-FFF2-40B4-BE49-F238E27FC236}">
                <a16:creationId xmlns:a16="http://schemas.microsoft.com/office/drawing/2014/main" id="{B1D5341A-DDDF-2ED5-2875-1AF7FE7A20EF}"/>
              </a:ext>
            </a:extLst>
          </p:cNvPr>
          <p:cNvSpPr txBox="1"/>
          <p:nvPr/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rPr>
              <a:t>&lt;pied de page&gt;</a:t>
            </a:r>
          </a:p>
        </p:txBody>
      </p:sp>
      <p:sp>
        <p:nvSpPr>
          <p:cNvPr id="5" name="PlaceHolder 6">
            <a:extLst>
              <a:ext uri="{FF2B5EF4-FFF2-40B4-BE49-F238E27FC236}">
                <a16:creationId xmlns:a16="http://schemas.microsoft.com/office/drawing/2014/main" id="{7B11CFD0-ADFB-C6F8-7571-F454B1713838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67937F2-1348-4B6D-A49E-1F858762C47D}" type="slidenum">
              <a:t>6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/>
              <a:ea typeface="DejaVu Sans"/>
              <a:cs typeface="DejaVu Sans"/>
            </a:endParaRPr>
          </a:p>
        </p:txBody>
      </p:sp>
      <p:sp>
        <p:nvSpPr>
          <p:cNvPr id="6" name="PlaceHolder 1">
            <a:extLst>
              <a:ext uri="{FF2B5EF4-FFF2-40B4-BE49-F238E27FC236}">
                <a16:creationId xmlns:a16="http://schemas.microsoft.com/office/drawing/2014/main" id="{C42EAE40-0305-F626-AA3B-25C8A5692A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4F81BD"/>
          </a:solidFill>
          <a:ln w="25557" cap="flat">
            <a:solidFill>
              <a:srgbClr val="385D8A"/>
            </a:solidFill>
            <a:prstDash val="solid"/>
            <a:miter/>
          </a:ln>
        </p:spPr>
      </p:sp>
      <p:sp>
        <p:nvSpPr>
          <p:cNvPr id="7" name="PlaceHolder 2">
            <a:extLst>
              <a:ext uri="{FF2B5EF4-FFF2-40B4-BE49-F238E27FC236}">
                <a16:creationId xmlns:a16="http://schemas.microsoft.com/office/drawing/2014/main" id="{9BD37F12-D170-AB88-68C7-B3F2C64B727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CustomShape 3">
            <a:extLst>
              <a:ext uri="{FF2B5EF4-FFF2-40B4-BE49-F238E27FC236}">
                <a16:creationId xmlns:a16="http://schemas.microsoft.com/office/drawing/2014/main" id="{A500F93B-2D22-260A-6C68-5D839EB88AFD}"/>
              </a:ext>
            </a:extLst>
          </p:cNvPr>
          <p:cNvSpPr/>
          <p:nvPr/>
        </p:nvSpPr>
        <p:spPr>
          <a:xfrm>
            <a:off x="3884755" y="8685364"/>
            <a:ext cx="2971443" cy="45827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b" anchorCtr="0" compatLnSpc="0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662EDF6-A6A1-41B1-BB13-9A7BBA182B18}" type="slidenum">
              <a:t>6</a:t>
            </a:fld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9665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3">
            <a:extLst>
              <a:ext uri="{FF2B5EF4-FFF2-40B4-BE49-F238E27FC236}">
                <a16:creationId xmlns:a16="http://schemas.microsoft.com/office/drawing/2014/main" id="{5A96C4C4-6F67-E4F0-C59F-17EF10EBF208}"/>
              </a:ext>
            </a:extLst>
          </p:cNvPr>
          <p:cNvSpPr txBox="1"/>
          <p:nvPr/>
        </p:nvSpPr>
        <p:spPr>
          <a:xfrm>
            <a:off x="0" y="0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rPr>
              <a:t>&lt;en-tête&gt;</a:t>
            </a:r>
          </a:p>
        </p:txBody>
      </p:sp>
      <p:sp>
        <p:nvSpPr>
          <p:cNvPr id="3" name="PlaceHolder 4">
            <a:extLst>
              <a:ext uri="{FF2B5EF4-FFF2-40B4-BE49-F238E27FC236}">
                <a16:creationId xmlns:a16="http://schemas.microsoft.com/office/drawing/2014/main" id="{A33AC965-3CD3-2383-1468-C8D2E32A289C}"/>
              </a:ext>
            </a:extLst>
          </p:cNvPr>
          <p:cNvSpPr txBox="1"/>
          <p:nvPr/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rPr>
              <a:t>&lt;date/heure&gt;</a:t>
            </a:r>
          </a:p>
        </p:txBody>
      </p:sp>
      <p:sp>
        <p:nvSpPr>
          <p:cNvPr id="4" name="PlaceHolder 5">
            <a:extLst>
              <a:ext uri="{FF2B5EF4-FFF2-40B4-BE49-F238E27FC236}">
                <a16:creationId xmlns:a16="http://schemas.microsoft.com/office/drawing/2014/main" id="{AB5A0383-331A-BFB3-C0A6-627528ED85ED}"/>
              </a:ext>
            </a:extLst>
          </p:cNvPr>
          <p:cNvSpPr txBox="1"/>
          <p:nvPr/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rPr>
              <a:t>&lt;pied de page&gt;</a:t>
            </a:r>
          </a:p>
        </p:txBody>
      </p:sp>
      <p:sp>
        <p:nvSpPr>
          <p:cNvPr id="5" name="PlaceHolder 6">
            <a:extLst>
              <a:ext uri="{FF2B5EF4-FFF2-40B4-BE49-F238E27FC236}">
                <a16:creationId xmlns:a16="http://schemas.microsoft.com/office/drawing/2014/main" id="{F20D53EE-C6F0-D719-9209-920833C2484E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67937F2-1348-4B6D-A49E-1F858762C47D}" type="slidenum">
              <a:t>7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/>
              <a:ea typeface="DejaVu Sans"/>
              <a:cs typeface="DejaVu Sans"/>
            </a:endParaRPr>
          </a:p>
        </p:txBody>
      </p:sp>
      <p:sp>
        <p:nvSpPr>
          <p:cNvPr id="6" name="PlaceHolder 1">
            <a:extLst>
              <a:ext uri="{FF2B5EF4-FFF2-40B4-BE49-F238E27FC236}">
                <a16:creationId xmlns:a16="http://schemas.microsoft.com/office/drawing/2014/main" id="{B5DFC56B-F09B-342C-2C44-1CEA20A6AC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4F81BD"/>
          </a:solidFill>
          <a:ln w="25557" cap="flat">
            <a:solidFill>
              <a:srgbClr val="385D8A"/>
            </a:solidFill>
            <a:prstDash val="solid"/>
            <a:miter/>
          </a:ln>
        </p:spPr>
      </p:sp>
      <p:sp>
        <p:nvSpPr>
          <p:cNvPr id="7" name="PlaceHolder 2">
            <a:extLst>
              <a:ext uri="{FF2B5EF4-FFF2-40B4-BE49-F238E27FC236}">
                <a16:creationId xmlns:a16="http://schemas.microsoft.com/office/drawing/2014/main" id="{4A9C804C-6AE1-94B8-8D44-0D8F36F2FA1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CustomShape 3">
            <a:extLst>
              <a:ext uri="{FF2B5EF4-FFF2-40B4-BE49-F238E27FC236}">
                <a16:creationId xmlns:a16="http://schemas.microsoft.com/office/drawing/2014/main" id="{F546AECE-B6FC-AF21-1ACE-DF3CA922D5B6}"/>
              </a:ext>
            </a:extLst>
          </p:cNvPr>
          <p:cNvSpPr/>
          <p:nvPr/>
        </p:nvSpPr>
        <p:spPr>
          <a:xfrm>
            <a:off x="3884755" y="8685364"/>
            <a:ext cx="2971443" cy="45827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b" anchorCtr="0" compatLnSpc="0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662EDF6-A6A1-41B1-BB13-9A7BBA182B18}" type="slidenum">
              <a:t>7</a:t>
            </a:fld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538495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3">
            <a:extLst>
              <a:ext uri="{FF2B5EF4-FFF2-40B4-BE49-F238E27FC236}">
                <a16:creationId xmlns:a16="http://schemas.microsoft.com/office/drawing/2014/main" id="{5A96C4C4-6F67-E4F0-C59F-17EF10EBF208}"/>
              </a:ext>
            </a:extLst>
          </p:cNvPr>
          <p:cNvSpPr txBox="1"/>
          <p:nvPr/>
        </p:nvSpPr>
        <p:spPr>
          <a:xfrm>
            <a:off x="0" y="0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rPr>
              <a:t>&lt;en-tête&gt;</a:t>
            </a:r>
          </a:p>
        </p:txBody>
      </p:sp>
      <p:sp>
        <p:nvSpPr>
          <p:cNvPr id="3" name="PlaceHolder 4">
            <a:extLst>
              <a:ext uri="{FF2B5EF4-FFF2-40B4-BE49-F238E27FC236}">
                <a16:creationId xmlns:a16="http://schemas.microsoft.com/office/drawing/2014/main" id="{A33AC965-3CD3-2383-1468-C8D2E32A289C}"/>
              </a:ext>
            </a:extLst>
          </p:cNvPr>
          <p:cNvSpPr txBox="1"/>
          <p:nvPr/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rPr>
              <a:t>&lt;date/heure&gt;</a:t>
            </a:r>
          </a:p>
        </p:txBody>
      </p:sp>
      <p:sp>
        <p:nvSpPr>
          <p:cNvPr id="4" name="PlaceHolder 5">
            <a:extLst>
              <a:ext uri="{FF2B5EF4-FFF2-40B4-BE49-F238E27FC236}">
                <a16:creationId xmlns:a16="http://schemas.microsoft.com/office/drawing/2014/main" id="{AB5A0383-331A-BFB3-C0A6-627528ED85ED}"/>
              </a:ext>
            </a:extLst>
          </p:cNvPr>
          <p:cNvSpPr txBox="1"/>
          <p:nvPr/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rPr>
              <a:t>&lt;pied de page&gt;</a:t>
            </a:r>
          </a:p>
        </p:txBody>
      </p:sp>
      <p:sp>
        <p:nvSpPr>
          <p:cNvPr id="5" name="PlaceHolder 6">
            <a:extLst>
              <a:ext uri="{FF2B5EF4-FFF2-40B4-BE49-F238E27FC236}">
                <a16:creationId xmlns:a16="http://schemas.microsoft.com/office/drawing/2014/main" id="{F20D53EE-C6F0-D719-9209-920833C2484E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67937F2-1348-4B6D-A49E-1F858762C47D}" type="slidenum">
              <a:t>8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/>
              <a:ea typeface="DejaVu Sans"/>
              <a:cs typeface="DejaVu Sans"/>
            </a:endParaRPr>
          </a:p>
        </p:txBody>
      </p:sp>
      <p:sp>
        <p:nvSpPr>
          <p:cNvPr id="6" name="PlaceHolder 1">
            <a:extLst>
              <a:ext uri="{FF2B5EF4-FFF2-40B4-BE49-F238E27FC236}">
                <a16:creationId xmlns:a16="http://schemas.microsoft.com/office/drawing/2014/main" id="{B5DFC56B-F09B-342C-2C44-1CEA20A6AC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4F81BD"/>
          </a:solidFill>
          <a:ln w="25557" cap="flat">
            <a:solidFill>
              <a:srgbClr val="385D8A"/>
            </a:solidFill>
            <a:prstDash val="solid"/>
            <a:miter/>
          </a:ln>
        </p:spPr>
      </p:sp>
      <p:sp>
        <p:nvSpPr>
          <p:cNvPr id="7" name="PlaceHolder 2">
            <a:extLst>
              <a:ext uri="{FF2B5EF4-FFF2-40B4-BE49-F238E27FC236}">
                <a16:creationId xmlns:a16="http://schemas.microsoft.com/office/drawing/2014/main" id="{4A9C804C-6AE1-94B8-8D44-0D8F36F2FA1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CustomShape 3">
            <a:extLst>
              <a:ext uri="{FF2B5EF4-FFF2-40B4-BE49-F238E27FC236}">
                <a16:creationId xmlns:a16="http://schemas.microsoft.com/office/drawing/2014/main" id="{F546AECE-B6FC-AF21-1ACE-DF3CA922D5B6}"/>
              </a:ext>
            </a:extLst>
          </p:cNvPr>
          <p:cNvSpPr/>
          <p:nvPr/>
        </p:nvSpPr>
        <p:spPr>
          <a:xfrm>
            <a:off x="3884755" y="8685364"/>
            <a:ext cx="2971443" cy="45827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b" anchorCtr="0" compatLnSpc="0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662EDF6-A6A1-41B1-BB13-9A7BBA182B18}" type="slidenum">
              <a:t>8</a:t>
            </a:fld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8727665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3">
            <a:extLst>
              <a:ext uri="{FF2B5EF4-FFF2-40B4-BE49-F238E27FC236}">
                <a16:creationId xmlns:a16="http://schemas.microsoft.com/office/drawing/2014/main" id="{5A96C4C4-6F67-E4F0-C59F-17EF10EBF208}"/>
              </a:ext>
            </a:extLst>
          </p:cNvPr>
          <p:cNvSpPr txBox="1"/>
          <p:nvPr/>
        </p:nvSpPr>
        <p:spPr>
          <a:xfrm>
            <a:off x="0" y="0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rPr>
              <a:t>&lt;en-tête&gt;</a:t>
            </a:r>
          </a:p>
        </p:txBody>
      </p:sp>
      <p:sp>
        <p:nvSpPr>
          <p:cNvPr id="3" name="PlaceHolder 4">
            <a:extLst>
              <a:ext uri="{FF2B5EF4-FFF2-40B4-BE49-F238E27FC236}">
                <a16:creationId xmlns:a16="http://schemas.microsoft.com/office/drawing/2014/main" id="{A33AC965-3CD3-2383-1468-C8D2E32A289C}"/>
              </a:ext>
            </a:extLst>
          </p:cNvPr>
          <p:cNvSpPr txBox="1"/>
          <p:nvPr/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rPr>
              <a:t>&lt;date/heure&gt;</a:t>
            </a:r>
          </a:p>
        </p:txBody>
      </p:sp>
      <p:sp>
        <p:nvSpPr>
          <p:cNvPr id="4" name="PlaceHolder 5">
            <a:extLst>
              <a:ext uri="{FF2B5EF4-FFF2-40B4-BE49-F238E27FC236}">
                <a16:creationId xmlns:a16="http://schemas.microsoft.com/office/drawing/2014/main" id="{AB5A0383-331A-BFB3-C0A6-627528ED85ED}"/>
              </a:ext>
            </a:extLst>
          </p:cNvPr>
          <p:cNvSpPr txBox="1"/>
          <p:nvPr/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rPr>
              <a:t>&lt;pied de page&gt;</a:t>
            </a:r>
          </a:p>
        </p:txBody>
      </p:sp>
      <p:sp>
        <p:nvSpPr>
          <p:cNvPr id="5" name="PlaceHolder 6">
            <a:extLst>
              <a:ext uri="{FF2B5EF4-FFF2-40B4-BE49-F238E27FC236}">
                <a16:creationId xmlns:a16="http://schemas.microsoft.com/office/drawing/2014/main" id="{F20D53EE-C6F0-D719-9209-920833C2484E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67937F2-1348-4B6D-A49E-1F858762C47D}" type="slidenum">
              <a:t>9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/>
              <a:ea typeface="DejaVu Sans"/>
              <a:cs typeface="DejaVu Sans"/>
            </a:endParaRPr>
          </a:p>
        </p:txBody>
      </p:sp>
      <p:sp>
        <p:nvSpPr>
          <p:cNvPr id="6" name="PlaceHolder 1">
            <a:extLst>
              <a:ext uri="{FF2B5EF4-FFF2-40B4-BE49-F238E27FC236}">
                <a16:creationId xmlns:a16="http://schemas.microsoft.com/office/drawing/2014/main" id="{B5DFC56B-F09B-342C-2C44-1CEA20A6AC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4F81BD"/>
          </a:solidFill>
          <a:ln w="25557" cap="flat">
            <a:solidFill>
              <a:srgbClr val="385D8A"/>
            </a:solidFill>
            <a:prstDash val="solid"/>
            <a:miter/>
          </a:ln>
        </p:spPr>
      </p:sp>
      <p:sp>
        <p:nvSpPr>
          <p:cNvPr id="7" name="PlaceHolder 2">
            <a:extLst>
              <a:ext uri="{FF2B5EF4-FFF2-40B4-BE49-F238E27FC236}">
                <a16:creationId xmlns:a16="http://schemas.microsoft.com/office/drawing/2014/main" id="{4A9C804C-6AE1-94B8-8D44-0D8F36F2FA1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CustomShape 3">
            <a:extLst>
              <a:ext uri="{FF2B5EF4-FFF2-40B4-BE49-F238E27FC236}">
                <a16:creationId xmlns:a16="http://schemas.microsoft.com/office/drawing/2014/main" id="{F546AECE-B6FC-AF21-1ACE-DF3CA922D5B6}"/>
              </a:ext>
            </a:extLst>
          </p:cNvPr>
          <p:cNvSpPr/>
          <p:nvPr/>
        </p:nvSpPr>
        <p:spPr>
          <a:xfrm>
            <a:off x="3884755" y="8685364"/>
            <a:ext cx="2971443" cy="45827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b" anchorCtr="0" compatLnSpc="0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662EDF6-A6A1-41B1-BB13-9A7BBA182B18}" type="slidenum">
              <a:t>9</a:t>
            </a:fld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842661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03D8AC-7BA7-2FEB-8A31-3BBBE03A00B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9484" y="273597"/>
            <a:ext cx="10972443" cy="1144801"/>
          </a:xfrm>
        </p:spPr>
        <p:txBody>
          <a:bodyPr lIns="0" tIns="0" rIns="0" bIns="0" anchor="ctr"/>
          <a:lstStyle>
            <a:lvl1pPr hangingPunct="0">
              <a:defRPr sz="4400">
                <a:latin typeface="Liberation Sans" pitchFamily="18"/>
                <a:ea typeface="Microsoft YaHei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C84CC8B-1457-CD79-7B0A-2F9A6F9D1A3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lvl1pPr marL="0" indent="0" hangingPunct="0">
              <a:defRPr sz="3200">
                <a:latin typeface="Liberation Sans" pitchFamily="18"/>
                <a:ea typeface="Microsoft YaHei" pitchFamily="2"/>
              </a:defRPr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12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_2c_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56EBB65-5EA1-3FFD-6D9D-BB6A7971D4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lIns="0" tIns="0" rIns="0" bIns="0" anchor="ctr"/>
          <a:lstStyle>
            <a:lvl1pPr hangingPunct="0">
              <a:defRPr sz="44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EB5D037B-9DFC-CCD0-9995-A03A1421EE8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09484" y="1604515"/>
            <a:ext cx="10972443" cy="1896840"/>
          </a:xfrm>
        </p:spPr>
        <p:txBody>
          <a:bodyPr/>
          <a:lstStyle>
            <a:lvl1pPr marL="0" indent="0" hangingPunct="0">
              <a:buNone/>
              <a:defRPr sz="32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6F074E63-E23A-4E7E-E783-B31C451AE0F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484" y="3682078"/>
            <a:ext cx="10972443" cy="1896840"/>
          </a:xfrm>
        </p:spPr>
        <p:txBody>
          <a:bodyPr/>
          <a:lstStyle>
            <a:lvl1pPr marL="0" indent="0" hangingPunct="0">
              <a:buNone/>
              <a:defRPr sz="32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7258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_2c_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9AAA6B0B-D02D-014A-468F-A6F3D14724A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lIns="0" tIns="0" rIns="0" bIns="0" anchor="ctr"/>
          <a:lstStyle>
            <a:lvl1pPr hangingPunct="0">
              <a:defRPr sz="44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4F94893-0638-7F64-3419-218875D8585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484" y="1604515"/>
            <a:ext cx="5354278" cy="1896840"/>
          </a:xfrm>
        </p:spPr>
        <p:txBody>
          <a:bodyPr/>
          <a:lstStyle>
            <a:lvl1pPr marL="0" indent="0" hangingPunct="0">
              <a:buNone/>
              <a:defRPr sz="32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5F13A9D-8E91-2C97-07E0-C751379B1A92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231956" y="1604515"/>
            <a:ext cx="5354278" cy="1896840"/>
          </a:xfrm>
        </p:spPr>
        <p:txBody>
          <a:bodyPr/>
          <a:lstStyle>
            <a:lvl1pPr marL="0" indent="0" hangingPunct="0">
              <a:buNone/>
              <a:defRPr sz="32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15BDAE00-F838-5FDE-F92A-B775045BCEF9}"/>
              </a:ext>
            </a:extLst>
          </p:cNvPr>
          <p:cNvSpPr txBox="1">
            <a:spLocks noGrp="1"/>
          </p:cNvSpPr>
          <p:nvPr>
            <p:ph idx="3"/>
          </p:nvPr>
        </p:nvSpPr>
        <p:spPr>
          <a:xfrm>
            <a:off x="609484" y="3682078"/>
            <a:ext cx="5354278" cy="1896840"/>
          </a:xfrm>
        </p:spPr>
        <p:txBody>
          <a:bodyPr/>
          <a:lstStyle>
            <a:lvl1pPr marL="0" indent="0" hangingPunct="0">
              <a:buNone/>
              <a:defRPr sz="32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A0E813E0-FB9F-468D-4EC6-F8760B8B9C5B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231956" y="3682078"/>
            <a:ext cx="5354278" cy="1896840"/>
          </a:xfrm>
        </p:spPr>
        <p:txBody>
          <a:bodyPr/>
          <a:lstStyle>
            <a:lvl1pPr marL="0" indent="0" hangingPunct="0">
              <a:buNone/>
              <a:defRPr sz="32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4888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_2c_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96BBF10B-D565-5522-1820-1C26B86F695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 anchor="ctr"/>
          <a:lstStyle>
            <a:lvl1pPr hangingPunct="0">
              <a:defRPr sz="44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9FABCBC-A2E8-3BAE-C2C4-A4EBB097979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9484" y="1604515"/>
            <a:ext cx="3533040" cy="1896840"/>
          </a:xfrm>
        </p:spPr>
        <p:txBody>
          <a:bodyPr/>
          <a:lstStyle>
            <a:lvl1pPr marL="0" indent="0" hangingPunct="0">
              <a:buNone/>
              <a:defRPr sz="32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B2663472-380F-2819-95BC-C7AFAE9EC88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319643" y="1604515"/>
            <a:ext cx="3533040" cy="1896840"/>
          </a:xfrm>
        </p:spPr>
        <p:txBody>
          <a:bodyPr/>
          <a:lstStyle>
            <a:lvl1pPr marL="0" indent="0" hangingPunct="0">
              <a:buNone/>
              <a:defRPr sz="32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D9D99BD-1F1B-870F-094A-D2957AF093A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029803" y="1604515"/>
            <a:ext cx="3533040" cy="1896840"/>
          </a:xfrm>
        </p:spPr>
        <p:txBody>
          <a:bodyPr/>
          <a:lstStyle>
            <a:lvl1pPr marL="0" indent="0" hangingPunct="0">
              <a:buNone/>
              <a:defRPr sz="32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78C13E00-C3E2-8884-6099-72C19F9ADB1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9484" y="3682078"/>
            <a:ext cx="3533040" cy="1896840"/>
          </a:xfrm>
        </p:spPr>
        <p:txBody>
          <a:bodyPr/>
          <a:lstStyle>
            <a:lvl1pPr marL="0" indent="0" hangingPunct="0">
              <a:buNone/>
              <a:defRPr sz="32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09DEB987-966A-5571-FB9A-B23B1F78D7D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319643" y="3682078"/>
            <a:ext cx="3533040" cy="1896840"/>
          </a:xfrm>
        </p:spPr>
        <p:txBody>
          <a:bodyPr/>
          <a:lstStyle>
            <a:lvl1pPr marL="0" indent="0" hangingPunct="0">
              <a:buNone/>
              <a:defRPr sz="32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73ABCAE-3797-6F3A-27D8-971B2A84958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029803" y="3682078"/>
            <a:ext cx="3533040" cy="1896840"/>
          </a:xfrm>
        </p:spPr>
        <p:txBody>
          <a:bodyPr/>
          <a:lstStyle>
            <a:lvl1pPr marL="0" indent="0" hangingPunct="0">
              <a:buNone/>
              <a:defRPr sz="32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0877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92A9A26F-7851-4ACE-605B-0581D24997E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lIns="0" tIns="0" rIns="0" bIns="0" anchor="ctr"/>
          <a:lstStyle>
            <a:lvl1pPr hangingPunct="0">
              <a:defRPr sz="44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F28BC787-4C29-428C-46FE-FCC522800F6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/>
        <p:txBody>
          <a:bodyPr anchor="ctr" anchorCtr="1">
            <a:noAutofit/>
          </a:bodyPr>
          <a:lstStyle>
            <a:lvl1pPr marL="0" indent="0" algn="ctr" hangingPunct="0">
              <a:buNone/>
              <a:defRPr sz="32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B295325-1C7F-60E0-D877-1E7D6600FFC6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>
            <a:lvl1pPr marL="0" indent="0" hangingPunct="0">
              <a:defRPr sz="3200">
                <a:latin typeface="Liberation Sans" pitchFamily="18"/>
                <a:ea typeface="Microsoft YaHei" pitchFamily="2"/>
              </a:defRPr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344617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_2c_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4B183590-9A3C-861C-A777-833C50C92C7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lIns="0" tIns="0" rIns="0" bIns="0" anchor="ctr"/>
          <a:lstStyle>
            <a:lvl1pPr hangingPunct="0">
              <a:defRPr sz="44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849BBF18-0632-3D65-DBD3-CC8C54383817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 marL="0" indent="0" hangingPunct="0">
              <a:buNone/>
              <a:defRPr sz="32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9506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_2c_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D618357-55F3-DFBF-CE95-088B09ABFE3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lIns="0" tIns="0" rIns="0" bIns="0" anchor="ctr"/>
          <a:lstStyle>
            <a:lvl1pPr hangingPunct="0">
              <a:defRPr sz="44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2E65AE3B-714F-FDB1-D30F-F3B1FBAD818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484" y="1604515"/>
            <a:ext cx="5354278" cy="3977283"/>
          </a:xfrm>
        </p:spPr>
        <p:txBody>
          <a:bodyPr/>
          <a:lstStyle>
            <a:lvl1pPr marL="0" indent="0" hangingPunct="0">
              <a:buNone/>
              <a:defRPr sz="32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7069AD65-63A5-9202-7BAE-EC9569CB9F71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231956" y="1604515"/>
            <a:ext cx="5354278" cy="3977283"/>
          </a:xfrm>
        </p:spPr>
        <p:txBody>
          <a:bodyPr/>
          <a:lstStyle>
            <a:lvl1pPr marL="0" indent="0" hangingPunct="0">
              <a:buNone/>
              <a:defRPr sz="32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2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8C8A80B3-BCAC-D892-9FA4-2C2450640C8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lIns="0" tIns="0" rIns="0" bIns="0" anchor="ctr"/>
          <a:lstStyle>
            <a:lvl1pPr hangingPunct="0">
              <a:defRPr sz="44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42C0594-A728-DC2F-04D4-048DBFA5C90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lvl1pPr marL="0" indent="0" hangingPunct="0">
              <a:defRPr sz="3200">
                <a:latin typeface="Liberation Sans" pitchFamily="18"/>
                <a:ea typeface="Microsoft YaHei" pitchFamily="2"/>
              </a:defRPr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9079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A9FE45DD-B233-B1A8-5CF1-EFB47D16DA8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523884" y="1122480"/>
            <a:ext cx="9143643" cy="11066763"/>
          </a:xfrm>
        </p:spPr>
        <p:txBody>
          <a:bodyPr anchor="ctr" anchorCtr="1">
            <a:noAutofit/>
          </a:bodyPr>
          <a:lstStyle>
            <a:lvl1pPr marL="0" indent="0" algn="ctr" hangingPunct="0">
              <a:buNone/>
              <a:defRPr sz="32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ED9FEE3-2AAD-112A-46A3-3B0FA4402D3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9484" y="273597"/>
            <a:ext cx="10972443" cy="1144801"/>
          </a:xfrm>
        </p:spPr>
        <p:txBody>
          <a:bodyPr lIns="0" tIns="0" rIns="0" bIns="0" anchor="ctr"/>
          <a:lstStyle>
            <a:lvl1pPr hangingPunct="0">
              <a:defRPr sz="4400">
                <a:latin typeface="Liberation Sans" pitchFamily="18"/>
                <a:ea typeface="Microsoft YaHei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0B9934A-7B99-D04B-F029-193807CEA25E}"/>
              </a:ext>
            </a:extLst>
          </p:cNvPr>
          <p:cNvSpPr txBox="1">
            <a:spLocks noGrp="1"/>
          </p:cNvSpPr>
          <p:nvPr>
            <p:ph/>
          </p:nvPr>
        </p:nvSpPr>
        <p:spPr/>
        <p:txBody>
          <a:bodyPr/>
          <a:lstStyle>
            <a:lvl1pPr marL="0" indent="0" hangingPunct="0">
              <a:defRPr sz="3200">
                <a:latin typeface="Liberation Sans" pitchFamily="18"/>
                <a:ea typeface="Microsoft YaHei" pitchFamily="2"/>
              </a:defRPr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0993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_2c_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C17A20B-640E-B6B6-4F39-58FEE20FD3F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lIns="0" tIns="0" rIns="0" bIns="0" anchor="ctr"/>
          <a:lstStyle>
            <a:lvl1pPr hangingPunct="0">
              <a:defRPr sz="44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0ED6704-09F3-BF65-60C1-C2387317E00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484" y="1604515"/>
            <a:ext cx="5354278" cy="1896840"/>
          </a:xfrm>
        </p:spPr>
        <p:txBody>
          <a:bodyPr/>
          <a:lstStyle>
            <a:lvl1pPr marL="0" indent="0" hangingPunct="0">
              <a:buNone/>
              <a:defRPr sz="32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2F1FD0C9-A7B3-3B80-0A8E-427DB7465A32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231956" y="1604515"/>
            <a:ext cx="5354278" cy="3977283"/>
          </a:xfrm>
        </p:spPr>
        <p:txBody>
          <a:bodyPr/>
          <a:lstStyle>
            <a:lvl1pPr marL="0" indent="0" hangingPunct="0">
              <a:buNone/>
              <a:defRPr sz="32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85A373C0-AFBA-EB2C-C210-ECD190E36B36}"/>
              </a:ext>
            </a:extLst>
          </p:cNvPr>
          <p:cNvSpPr txBox="1">
            <a:spLocks noGrp="1"/>
          </p:cNvSpPr>
          <p:nvPr>
            <p:ph idx="3"/>
          </p:nvPr>
        </p:nvSpPr>
        <p:spPr>
          <a:xfrm>
            <a:off x="609484" y="3682078"/>
            <a:ext cx="5354278" cy="1896840"/>
          </a:xfrm>
        </p:spPr>
        <p:txBody>
          <a:bodyPr/>
          <a:lstStyle>
            <a:lvl1pPr marL="0" indent="0" hangingPunct="0">
              <a:buNone/>
              <a:defRPr sz="32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0246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0394FD3-4C63-D4AF-EBFD-37247F71274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lIns="0" tIns="0" rIns="0" bIns="0" anchor="ctr"/>
          <a:lstStyle>
            <a:lvl1pPr hangingPunct="0">
              <a:defRPr sz="44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373DE14-2C16-FCF5-AC3F-00B10076480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484" y="1604515"/>
            <a:ext cx="5354278" cy="3977283"/>
          </a:xfrm>
        </p:spPr>
        <p:txBody>
          <a:bodyPr/>
          <a:lstStyle>
            <a:lvl1pPr marL="0" indent="0" hangingPunct="0">
              <a:buNone/>
              <a:defRPr sz="32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2B72021-8E30-7CB3-F08B-440B52B454F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231956" y="1604515"/>
            <a:ext cx="5354278" cy="1896840"/>
          </a:xfrm>
        </p:spPr>
        <p:txBody>
          <a:bodyPr/>
          <a:lstStyle>
            <a:lvl1pPr marL="0" indent="0" hangingPunct="0">
              <a:buNone/>
              <a:defRPr sz="32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AFCA2379-8A8B-5E8E-90D6-4CDFAEF49479}"/>
              </a:ext>
            </a:extLst>
          </p:cNvPr>
          <p:cNvSpPr txBox="1">
            <a:spLocks noGrp="1"/>
          </p:cNvSpPr>
          <p:nvPr>
            <p:ph idx="3"/>
          </p:nvPr>
        </p:nvSpPr>
        <p:spPr>
          <a:xfrm>
            <a:off x="6231956" y="3682078"/>
            <a:ext cx="5354278" cy="1896840"/>
          </a:xfrm>
        </p:spPr>
        <p:txBody>
          <a:bodyPr/>
          <a:lstStyle>
            <a:lvl1pPr marL="0" indent="0" hangingPunct="0">
              <a:buNone/>
              <a:defRPr sz="32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6165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_2c_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FD8E0D7-8169-A74A-08FE-5CBC7FF1D48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lIns="0" tIns="0" rIns="0" bIns="0" anchor="ctr"/>
          <a:lstStyle>
            <a:lvl1pPr hangingPunct="0">
              <a:defRPr sz="44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35A0697E-06D7-F37D-B94D-B8667817FEAD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09484" y="1604515"/>
            <a:ext cx="5354278" cy="1896840"/>
          </a:xfrm>
        </p:spPr>
        <p:txBody>
          <a:bodyPr/>
          <a:lstStyle>
            <a:lvl1pPr marL="0" indent="0" hangingPunct="0">
              <a:buNone/>
              <a:defRPr sz="32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5808924-1E63-1D93-2A57-B21C4E30CF4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31956" y="1604515"/>
            <a:ext cx="5354278" cy="1896840"/>
          </a:xfrm>
        </p:spPr>
        <p:txBody>
          <a:bodyPr/>
          <a:lstStyle>
            <a:lvl1pPr marL="0" indent="0" hangingPunct="0">
              <a:buNone/>
              <a:defRPr sz="32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067BFB50-018F-96E7-F993-C1286E67CB8C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09484" y="3682078"/>
            <a:ext cx="10972443" cy="1896840"/>
          </a:xfrm>
        </p:spPr>
        <p:txBody>
          <a:bodyPr/>
          <a:lstStyle>
            <a:lvl1pPr marL="0" indent="0" hangingPunct="0">
              <a:buNone/>
              <a:defRPr sz="32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2301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006FE80C-3713-A712-1D23-605E84C10A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3884" y="1122480"/>
            <a:ext cx="9143643" cy="2387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/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93709A87-8B99-E810-A3ED-FD42B888CE8E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084" y="6356515"/>
            <a:ext cx="2742843" cy="364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DejaVu Sans"/>
                <a:cs typeface="DejaVu Sans"/>
              </a:defRPr>
            </a:lvl1pPr>
          </a:lstStyle>
          <a:p>
            <a:pPr lvl="0"/>
            <a:fld id="{1D627D56-F357-49D6-9A90-CBC01158F4CE}" type="datetime1">
              <a:rPr lang="fr-FR"/>
              <a:pPr lvl="0"/>
              <a:t>25/08/2025</a:t>
            </a:fld>
            <a:endParaRPr lang="fr-FR"/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B40B1C1A-8E02-DC07-109A-F7722B7F5853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475" y="6356515"/>
            <a:ext cx="4114443" cy="364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7DC56128-A1FC-9BDB-8311-D6D5B442032F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484" y="6356515"/>
            <a:ext cx="2742843" cy="364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DejaVu Sans"/>
                <a:cs typeface="DejaVu Sans"/>
              </a:defRPr>
            </a:lvl1pPr>
          </a:lstStyle>
          <a:p>
            <a:pPr lvl="0"/>
            <a:fld id="{78D3C7FC-8096-44D0-BFD0-6F2B7086EE68}" type="slidenum">
              <a:t>‹N°›</a:t>
            </a:fld>
            <a:endParaRPr lang="fr-FR"/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A2DF9354-37BB-3DCA-0D1C-218EF93AED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484" y="1604515"/>
            <a:ext cx="10972443" cy="39772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fr-FR"/>
              <a:t>Cliquez pour éditer le format du plan de texte</a:t>
            </a:r>
          </a:p>
          <a:p>
            <a:pPr lvl="1"/>
            <a:r>
              <a:rPr lang="fr-FR"/>
              <a:t>Second niveau de plan</a:t>
            </a:r>
          </a:p>
          <a:p>
            <a:pPr lvl="2"/>
            <a:r>
              <a:rPr lang="fr-FR"/>
              <a:t>Troisième niveau de plan</a:t>
            </a:r>
          </a:p>
          <a:p>
            <a:pPr lvl="3"/>
            <a:r>
              <a:rPr lang="fr-FR"/>
              <a:t>Quatrième niveau de plan</a:t>
            </a:r>
          </a:p>
          <a:p>
            <a:pPr lvl="4"/>
            <a:r>
              <a:rPr lang="fr-FR"/>
              <a:t>Cinquième niveau de plan</a:t>
            </a:r>
          </a:p>
          <a:p>
            <a:pPr lvl="5"/>
            <a:r>
              <a:rPr lang="fr-FR"/>
              <a:t>Sixième niveau de plan</a:t>
            </a:r>
          </a:p>
          <a:p>
            <a:pPr lvl="6"/>
            <a:r>
              <a:rPr lang="fr-FR"/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marL="0" marR="0" lvl="0" indent="0" algn="ctr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fr-FR" sz="60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Calibri Light" pitchFamily="18"/>
          <a:ea typeface="DejaVu Sans" pitchFamily="2"/>
          <a:cs typeface="DejaVu Sans" pitchFamily="2"/>
        </a:defRPr>
      </a:lvl1pPr>
    </p:titleStyle>
    <p:bodyStyle>
      <a:lvl1pPr marL="431999" marR="0" lvl="0" indent="-323999" algn="l" defTabSz="914400" rtl="0" fontAlgn="auto" hangingPunct="1">
        <a:lnSpc>
          <a:spcPct val="90000"/>
        </a:lnSpc>
        <a:spcBef>
          <a:spcPts val="1415"/>
        </a:spcBef>
        <a:spcAft>
          <a:spcPts val="0"/>
        </a:spcAft>
        <a:buSzPct val="45000"/>
        <a:buFont typeface="StarSymbol"/>
        <a:buChar char="●"/>
        <a:tabLst/>
        <a:defRPr lang="fr-FR" sz="28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Calibri" pitchFamily="18"/>
          <a:ea typeface="DejaVu Sans" pitchFamily="2"/>
          <a:cs typeface="DejaVu Sans" pitchFamily="2"/>
        </a:defRPr>
      </a:lvl1pPr>
      <a:lvl2pPr marL="863998" marR="0" lvl="1" indent="-323999" algn="l" defTabSz="914400" rtl="0" fontAlgn="auto" hangingPunct="1">
        <a:lnSpc>
          <a:spcPct val="90000"/>
        </a:lnSpc>
        <a:spcBef>
          <a:spcPts val="1135"/>
        </a:spcBef>
        <a:spcAft>
          <a:spcPts val="0"/>
        </a:spcAft>
        <a:buSzPct val="75000"/>
        <a:buFont typeface="StarSymbol"/>
        <a:buChar char="–"/>
        <a:tabLst/>
        <a:defRPr lang="fr-FR" sz="20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Calibri" pitchFamily="18"/>
          <a:ea typeface="DejaVu Sans" pitchFamily="2"/>
          <a:cs typeface="DejaVu Sans" pitchFamily="2"/>
        </a:defRPr>
      </a:lvl2pPr>
      <a:lvl3pPr marL="1295997" marR="0" lvl="2" indent="-287999" algn="l" defTabSz="914400" rtl="0" fontAlgn="auto" hangingPunct="1">
        <a:lnSpc>
          <a:spcPct val="90000"/>
        </a:lnSpc>
        <a:spcBef>
          <a:spcPts val="850"/>
        </a:spcBef>
        <a:spcAft>
          <a:spcPts val="0"/>
        </a:spcAft>
        <a:buSzPct val="45000"/>
        <a:buFont typeface="StarSymbol"/>
        <a:buChar char="●"/>
        <a:tabLst/>
        <a:defRPr lang="fr-FR" sz="18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Calibri" pitchFamily="18"/>
          <a:ea typeface="DejaVu Sans" pitchFamily="2"/>
          <a:cs typeface="DejaVu Sans" pitchFamily="2"/>
        </a:defRPr>
      </a:lvl3pPr>
      <a:lvl4pPr marL="1727996" marR="0" lvl="3" indent="-215999" algn="l" defTabSz="914400" rtl="0" fontAlgn="auto" hangingPunct="1">
        <a:lnSpc>
          <a:spcPct val="90000"/>
        </a:lnSpc>
        <a:spcBef>
          <a:spcPts val="565"/>
        </a:spcBef>
        <a:spcAft>
          <a:spcPts val="0"/>
        </a:spcAft>
        <a:buSzPct val="75000"/>
        <a:buFont typeface="StarSymbol"/>
        <a:buChar char="–"/>
        <a:tabLst/>
        <a:defRPr lang="fr-FR" sz="18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Calibri" pitchFamily="18"/>
          <a:ea typeface="DejaVu Sans" pitchFamily="2"/>
          <a:cs typeface="DejaVu Sans" pitchFamily="2"/>
        </a:defRPr>
      </a:lvl4pPr>
      <a:lvl5pPr marL="2159995" marR="0" lvl="4" indent="-215999" algn="l" defTabSz="914400" rtl="0" fontAlgn="auto" hangingPunct="1">
        <a:lnSpc>
          <a:spcPct val="90000"/>
        </a:lnSpc>
        <a:spcBef>
          <a:spcPts val="285"/>
        </a:spcBef>
        <a:spcAft>
          <a:spcPts val="0"/>
        </a:spcAft>
        <a:buSzPct val="45000"/>
        <a:buFont typeface="StarSymbol"/>
        <a:buChar char="●"/>
        <a:tabLst/>
        <a:defRPr lang="fr-FR" sz="20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Calibri" pitchFamily="18"/>
          <a:ea typeface="DejaVu Sans" pitchFamily="2"/>
          <a:cs typeface="DejaVu Sans" pitchFamily="2"/>
        </a:defRPr>
      </a:lvl5pPr>
      <a:lvl6pPr marL="2592003" marR="0" lvl="5" indent="-215999" algn="l" defTabSz="914400" rtl="0" fontAlgn="auto" hangingPunct="1">
        <a:lnSpc>
          <a:spcPct val="90000"/>
        </a:lnSpc>
        <a:spcBef>
          <a:spcPts val="285"/>
        </a:spcBef>
        <a:spcAft>
          <a:spcPts val="0"/>
        </a:spcAft>
        <a:buSzPct val="45000"/>
        <a:buFont typeface="StarSymbol"/>
        <a:buChar char="●"/>
        <a:tabLst/>
        <a:defRPr lang="fr-FR" sz="20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Calibri" pitchFamily="18"/>
          <a:ea typeface="DejaVu Sans" pitchFamily="2"/>
          <a:cs typeface="DejaVu Sans" pitchFamily="2"/>
        </a:defRPr>
      </a:lvl6pPr>
      <a:lvl7pPr marL="3024003" marR="0" lvl="6" indent="-215999" algn="l" defTabSz="914400" rtl="0" fontAlgn="auto" hangingPunct="1">
        <a:lnSpc>
          <a:spcPct val="90000"/>
        </a:lnSpc>
        <a:spcBef>
          <a:spcPts val="285"/>
        </a:spcBef>
        <a:spcAft>
          <a:spcPts val="0"/>
        </a:spcAft>
        <a:buSzPct val="45000"/>
        <a:buFont typeface="StarSymbol"/>
        <a:buChar char="●"/>
        <a:tabLst/>
        <a:defRPr lang="fr-FR" sz="20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Calibri" pitchFamily="18"/>
          <a:ea typeface="DejaVu Sans" pitchFamily="2"/>
          <a:cs typeface="DejaVu Sans" pitchFamily="2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1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3">
            <a:extLst>
              <a:ext uri="{FF2B5EF4-FFF2-40B4-BE49-F238E27FC236}">
                <a16:creationId xmlns:a16="http://schemas.microsoft.com/office/drawing/2014/main" id="{7DFC937A-8FC0-C29D-438E-B5FC46970A9B}"/>
              </a:ext>
            </a:extLst>
          </p:cNvPr>
          <p:cNvSpPr/>
          <p:nvPr/>
        </p:nvSpPr>
        <p:spPr>
          <a:xfrm>
            <a:off x="1968602" y="-7223"/>
            <a:ext cx="8254800" cy="90627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600" b="1" i="1" spc="48" dirty="0">
                <a:solidFill>
                  <a:srgbClr val="002060"/>
                </a:solidFill>
                <a:latin typeface="Calibri" pitchFamily="18"/>
                <a:ea typeface="DejaVu Sans" pitchFamily="2"/>
                <a:cs typeface="DejaVu Sans" pitchFamily="2"/>
              </a:rPr>
              <a:t>Présentation de la matière et du projet de l’année</a:t>
            </a:r>
            <a:endParaRPr lang="fr-FR" sz="2600" b="1" i="1" u="none" strike="noStrike" kern="1200" cap="none" spc="48" baseline="0" dirty="0">
              <a:solidFill>
                <a:srgbClr val="002060"/>
              </a:solidFill>
              <a:uFillTx/>
              <a:latin typeface="Calibri" pitchFamily="18"/>
              <a:ea typeface="DejaVu Sans" pitchFamily="2"/>
              <a:cs typeface="DejaVu Sans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600" b="1" i="1" u="none" strike="noStrike" kern="1200" cap="none" spc="48" baseline="0" dirty="0">
              <a:solidFill>
                <a:srgbClr val="002060"/>
              </a:solidFill>
              <a:uFillTx/>
              <a:latin typeface="Calibri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B488750-1866-1CC2-41BC-2EDCFE26A613}"/>
              </a:ext>
            </a:extLst>
          </p:cNvPr>
          <p:cNvSpPr txBox="1"/>
          <p:nvPr/>
        </p:nvSpPr>
        <p:spPr>
          <a:xfrm>
            <a:off x="503998" y="189719"/>
            <a:ext cx="1367997" cy="6022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4ème</a:t>
            </a:r>
          </a:p>
        </p:txBody>
      </p:sp>
      <p:sp>
        <p:nvSpPr>
          <p:cNvPr id="5" name="Connecteur droit 4">
            <a:extLst>
              <a:ext uri="{FF2B5EF4-FFF2-40B4-BE49-F238E27FC236}">
                <a16:creationId xmlns:a16="http://schemas.microsoft.com/office/drawing/2014/main" id="{6035ED86-3512-325C-FB0B-9804C9BF8808}"/>
              </a:ext>
            </a:extLst>
          </p:cNvPr>
          <p:cNvSpPr/>
          <p:nvPr/>
        </p:nvSpPr>
        <p:spPr>
          <a:xfrm>
            <a:off x="0" y="1943996"/>
            <a:ext cx="12096003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8157" cap="flat">
            <a:solidFill>
              <a:srgbClr val="090808"/>
            </a:solidFill>
            <a:prstDash val="solid"/>
            <a:miter/>
          </a:ln>
        </p:spPr>
        <p:txBody>
          <a:bodyPr vert="horz" wrap="square" lIns="108722" tIns="63724" rIns="108722" bIns="63724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4E637DC-B73E-800C-1552-063439BBD6D2}"/>
              </a:ext>
            </a:extLst>
          </p:cNvPr>
          <p:cNvSpPr txBox="1"/>
          <p:nvPr/>
        </p:nvSpPr>
        <p:spPr>
          <a:xfrm>
            <a:off x="731995" y="981718"/>
            <a:ext cx="10727996" cy="7986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Connaissance</a:t>
            </a: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 : </a:t>
            </a:r>
            <a:r>
              <a:rPr lang="fr-FR" sz="24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Lucida Sans" pitchFamily="2"/>
              </a:rPr>
              <a:t>définir la fonction de la matière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Lucida Sans" pitchFamily="2"/>
              </a:rPr>
              <a:t> et citer le projet de l’année</a:t>
            </a:r>
            <a:endParaRPr lang="fr-FR" sz="2400" b="0" i="0" u="none" strike="noStrike" kern="1200" cap="none" spc="0" baseline="0" dirty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cxnSp>
        <p:nvCxnSpPr>
          <p:cNvPr id="7" name="Connecteur droit 7">
            <a:extLst>
              <a:ext uri="{FF2B5EF4-FFF2-40B4-BE49-F238E27FC236}">
                <a16:creationId xmlns:a16="http://schemas.microsoft.com/office/drawing/2014/main" id="{84C65A24-55E0-53BE-A105-166873797BD5}"/>
              </a:ext>
            </a:extLst>
          </p:cNvPr>
          <p:cNvCxnSpPr/>
          <p:nvPr/>
        </p:nvCxnSpPr>
        <p:spPr>
          <a:xfrm>
            <a:off x="0" y="0"/>
            <a:ext cx="2222696" cy="0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  <a:miter/>
          </a:ln>
        </p:spPr>
      </p:cxnSp>
      <p:pic>
        <p:nvPicPr>
          <p:cNvPr id="20" name="Image 44">
            <a:extLst>
              <a:ext uri="{FF2B5EF4-FFF2-40B4-BE49-F238E27FC236}">
                <a16:creationId xmlns:a16="http://schemas.microsoft.com/office/drawing/2014/main" id="{F022956B-9606-CEF0-E78E-328FB937B7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8972" y="2247831"/>
            <a:ext cx="1499759" cy="154951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93050FD4-3DF8-B76C-F654-C3AAD125969D}"/>
              </a:ext>
            </a:extLst>
          </p:cNvPr>
          <p:cNvSpPr txBox="1"/>
          <p:nvPr/>
        </p:nvSpPr>
        <p:spPr>
          <a:xfrm>
            <a:off x="1111348" y="2782669"/>
            <a:ext cx="7825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 A quoi sert la Technologie ?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FEC28EE-E8A5-662C-5B7E-D6E5E7922DE3}"/>
              </a:ext>
            </a:extLst>
          </p:cNvPr>
          <p:cNvSpPr txBox="1"/>
          <p:nvPr/>
        </p:nvSpPr>
        <p:spPr>
          <a:xfrm>
            <a:off x="503998" y="2085021"/>
            <a:ext cx="7825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u="sng" dirty="0"/>
              <a:t>1) Définissons la fonction de la matière</a:t>
            </a:r>
          </a:p>
        </p:txBody>
      </p:sp>
      <p:sp>
        <p:nvSpPr>
          <p:cNvPr id="23" name="Organigramme : Document 6">
            <a:extLst>
              <a:ext uri="{FF2B5EF4-FFF2-40B4-BE49-F238E27FC236}">
                <a16:creationId xmlns:a16="http://schemas.microsoft.com/office/drawing/2014/main" id="{B6134CB2-A622-79D5-F078-E9FF8FCCAACF}"/>
              </a:ext>
            </a:extLst>
          </p:cNvPr>
          <p:cNvSpPr/>
          <p:nvPr/>
        </p:nvSpPr>
        <p:spPr>
          <a:xfrm>
            <a:off x="168318" y="3816184"/>
            <a:ext cx="8497080" cy="304181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17322"/>
              <a:gd name="f8" fmla="val 10800"/>
              <a:gd name="f9" fmla="val 23922"/>
              <a:gd name="f10" fmla="val 20172"/>
              <a:gd name="f11" fmla="+- 0 0 0"/>
              <a:gd name="f12" fmla="*/ f3 1 21600"/>
              <a:gd name="f13" fmla="*/ f4 1 21600"/>
              <a:gd name="f14" fmla="+- f6 0 f5"/>
              <a:gd name="f15" fmla="*/ f11 f0 1"/>
              <a:gd name="f16" fmla="*/ f14 1 2"/>
              <a:gd name="f17" fmla="*/ f14 1 21600"/>
              <a:gd name="f18" fmla="*/ f14 17322 1"/>
              <a:gd name="f19" fmla="*/ f14 20172 1"/>
              <a:gd name="f20" fmla="*/ f15 1 f2"/>
              <a:gd name="f21" fmla="+- f5 f16 0"/>
              <a:gd name="f22" fmla="*/ f18 1 21600"/>
              <a:gd name="f23" fmla="*/ f19 1 21600"/>
              <a:gd name="f24" fmla="*/ f5 1 f17"/>
              <a:gd name="f25" fmla="*/ f6 1 f17"/>
              <a:gd name="f26" fmla="+- f20 0 f1"/>
              <a:gd name="f27" fmla="*/ f21 1 f17"/>
              <a:gd name="f28" fmla="*/ f23 1 f17"/>
              <a:gd name="f29" fmla="*/ f22 1 f17"/>
              <a:gd name="f30" fmla="*/ f24 f12 1"/>
              <a:gd name="f31" fmla="*/ f25 f12 1"/>
              <a:gd name="f32" fmla="*/ f24 f13 1"/>
              <a:gd name="f33" fmla="*/ f29 f13 1"/>
              <a:gd name="f34" fmla="*/ f27 f12 1"/>
              <a:gd name="f35" fmla="*/ f28 f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">
                <a:pos x="f34" y="f35"/>
              </a:cxn>
            </a:cxnLst>
            <a:rect l="f30" t="f32" r="f31" b="f33"/>
            <a:pathLst>
              <a:path w="21600" h="21600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cubicBezTo>
                  <a:pt x="f8" y="f7"/>
                  <a:pt x="f8" y="f9"/>
                  <a:pt x="f5" y="f10"/>
                </a:cubicBezTo>
                <a:close/>
              </a:path>
            </a:pathLst>
          </a:custGeom>
          <a:solidFill>
            <a:srgbClr val="FFFF00"/>
          </a:solidFill>
          <a:ln w="25560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3600" b="0" i="0" u="none" strike="noStrike" kern="1200" cap="none" spc="0" baseline="0" dirty="0">
                <a:ln>
                  <a:noFill/>
                </a:ln>
                <a:latin typeface="Calibri" pitchFamily="18"/>
                <a:ea typeface="Arial Unicode MS" pitchFamily="2"/>
                <a:cs typeface="Mangal" pitchFamily="2"/>
              </a:rPr>
              <a:t>La technologie s’intéresse à tout ce que construit l’homme, en particulier les nombreux objets techniques (O.T.) qui nous entourent dans la vie de tous les jours.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 spc="0" baseline="0" dirty="0">
              <a:ln>
                <a:noFill/>
              </a:ln>
              <a:solidFill>
                <a:srgbClr val="FFFFFF"/>
              </a:solidFill>
              <a:latin typeface="Calibri" pitchFamily="18"/>
              <a:ea typeface="Arial Unicode MS" pitchFamily="2"/>
              <a:cs typeface="Mangal" pitchFamily="2"/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0834C8C0-F045-C8B7-31A6-B60DCADDE30A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9926939" y="3816184"/>
            <a:ext cx="1499759" cy="1386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A1CDE30C-ECE9-3A81-DCD0-9D5962D5C5C1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10940815" y="5337092"/>
            <a:ext cx="1038352" cy="13863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5D24BDA6-5B2A-16D5-6A48-2864B83D348B}"/>
              </a:ext>
            </a:extLst>
          </p:cNvPr>
          <p:cNvCxnSpPr/>
          <p:nvPr/>
        </p:nvCxnSpPr>
        <p:spPr>
          <a:xfrm>
            <a:off x="10048731" y="981718"/>
            <a:ext cx="0" cy="96227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070721DE-6DB4-8F26-C0F1-6E8D2B8F95C7}"/>
              </a:ext>
            </a:extLst>
          </p:cNvPr>
          <p:cNvSpPr txBox="1"/>
          <p:nvPr/>
        </p:nvSpPr>
        <p:spPr>
          <a:xfrm>
            <a:off x="10223398" y="189719"/>
            <a:ext cx="1755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Présentation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C9337D8-220A-3CB4-7BFF-65F5703B9963}"/>
              </a:ext>
            </a:extLst>
          </p:cNvPr>
          <p:cNvSpPr txBox="1"/>
          <p:nvPr/>
        </p:nvSpPr>
        <p:spPr>
          <a:xfrm>
            <a:off x="10289887" y="1106739"/>
            <a:ext cx="1755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Chapitre 1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278F25-DD1A-D84D-61F1-2242893E4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A18053C-95A7-4552-7F18-0BE4E81B5B39}"/>
              </a:ext>
            </a:extLst>
          </p:cNvPr>
          <p:cNvSpPr txBox="1"/>
          <p:nvPr/>
        </p:nvSpPr>
        <p:spPr>
          <a:xfrm>
            <a:off x="503998" y="189719"/>
            <a:ext cx="1367997" cy="6022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4ème</a:t>
            </a:r>
          </a:p>
        </p:txBody>
      </p:sp>
      <p:sp>
        <p:nvSpPr>
          <p:cNvPr id="5" name="Connecteur droit 4">
            <a:extLst>
              <a:ext uri="{FF2B5EF4-FFF2-40B4-BE49-F238E27FC236}">
                <a16:creationId xmlns:a16="http://schemas.microsoft.com/office/drawing/2014/main" id="{DE0BACC0-0ABA-BBDB-B0F2-8B3D82F09E8B}"/>
              </a:ext>
            </a:extLst>
          </p:cNvPr>
          <p:cNvSpPr/>
          <p:nvPr/>
        </p:nvSpPr>
        <p:spPr>
          <a:xfrm>
            <a:off x="0" y="1943996"/>
            <a:ext cx="12096003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8157" cap="flat">
            <a:solidFill>
              <a:srgbClr val="090808"/>
            </a:solidFill>
            <a:prstDash val="solid"/>
            <a:miter/>
          </a:ln>
        </p:spPr>
        <p:txBody>
          <a:bodyPr vert="horz" wrap="square" lIns="108722" tIns="63724" rIns="108722" bIns="63724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cxnSp>
        <p:nvCxnSpPr>
          <p:cNvPr id="7" name="Connecteur droit 7">
            <a:extLst>
              <a:ext uri="{FF2B5EF4-FFF2-40B4-BE49-F238E27FC236}">
                <a16:creationId xmlns:a16="http://schemas.microsoft.com/office/drawing/2014/main" id="{73FF8AAC-B72F-DE75-25CC-79D9CE64EB72}"/>
              </a:ext>
            </a:extLst>
          </p:cNvPr>
          <p:cNvCxnSpPr/>
          <p:nvPr/>
        </p:nvCxnSpPr>
        <p:spPr>
          <a:xfrm>
            <a:off x="0" y="0"/>
            <a:ext cx="2222696" cy="0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  <a:miter/>
          </a:ln>
        </p:spPr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D1C8C007-AA5F-7120-E710-296A4D8C44B2}"/>
              </a:ext>
            </a:extLst>
          </p:cNvPr>
          <p:cNvSpPr txBox="1"/>
          <p:nvPr/>
        </p:nvSpPr>
        <p:spPr>
          <a:xfrm>
            <a:off x="732002" y="1081539"/>
            <a:ext cx="10727996" cy="7986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Connaissance</a:t>
            </a: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 : </a:t>
            </a:r>
            <a:r>
              <a:rPr lang="fr-FR" sz="24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Lucida Sans" pitchFamily="2"/>
              </a:rPr>
              <a:t>définir la fonction de la matière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Lucida Sans" pitchFamily="2"/>
              </a:rPr>
              <a:t>et citer le projet de l’année</a:t>
            </a:r>
            <a:endParaRPr lang="fr-FR" sz="2400" b="0" i="0" u="none" strike="noStrike" kern="1200" cap="none" spc="0" baseline="0" dirty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2" name="CustomShape 3">
            <a:extLst>
              <a:ext uri="{FF2B5EF4-FFF2-40B4-BE49-F238E27FC236}">
                <a16:creationId xmlns:a16="http://schemas.microsoft.com/office/drawing/2014/main" id="{B42C9296-24F0-A368-EC2F-5128011753FD}"/>
              </a:ext>
            </a:extLst>
          </p:cNvPr>
          <p:cNvSpPr/>
          <p:nvPr/>
        </p:nvSpPr>
        <p:spPr>
          <a:xfrm>
            <a:off x="1992596" y="132582"/>
            <a:ext cx="8254800" cy="90627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600" b="1" i="1" spc="48" dirty="0">
                <a:solidFill>
                  <a:srgbClr val="002060"/>
                </a:solidFill>
                <a:latin typeface="Calibri" pitchFamily="18"/>
                <a:ea typeface="DejaVu Sans" pitchFamily="2"/>
                <a:cs typeface="DejaVu Sans" pitchFamily="2"/>
              </a:rPr>
              <a:t>Présentation de la matière et du projet de l’année</a:t>
            </a:r>
            <a:endParaRPr lang="fr-FR" sz="2600" b="1" i="1" u="none" strike="noStrike" kern="1200" cap="none" spc="48" baseline="0" dirty="0">
              <a:solidFill>
                <a:srgbClr val="002060"/>
              </a:solidFill>
              <a:uFillTx/>
              <a:latin typeface="Calibri" pitchFamily="18"/>
              <a:ea typeface="DejaVu Sans" pitchFamily="2"/>
              <a:cs typeface="DejaVu Sans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600" b="1" i="1" u="none" strike="noStrike" kern="1200" cap="none" spc="48" baseline="0" dirty="0">
              <a:solidFill>
                <a:srgbClr val="002060"/>
              </a:solidFill>
              <a:uFillTx/>
              <a:latin typeface="Calibri" pitchFamily="18"/>
              <a:ea typeface="DejaVu Sans" pitchFamily="2"/>
              <a:cs typeface="DejaVu Sans" pitchFamily="2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4CD8DB8-1295-F40D-9558-016087AFE359}"/>
              </a:ext>
            </a:extLst>
          </p:cNvPr>
          <p:cNvSpPr txBox="1"/>
          <p:nvPr/>
        </p:nvSpPr>
        <p:spPr>
          <a:xfrm>
            <a:off x="503997" y="2190855"/>
            <a:ext cx="102296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u="sng" dirty="0"/>
              <a:t>3) Les outils à utiliser en cours d’année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3F9534C-C6CE-80BB-7B9D-A06DCC3C7EB5}"/>
              </a:ext>
            </a:extLst>
          </p:cNvPr>
          <p:cNvSpPr txBox="1"/>
          <p:nvPr/>
        </p:nvSpPr>
        <p:spPr>
          <a:xfrm>
            <a:off x="1111348" y="3221502"/>
            <a:ext cx="7230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highlight>
                  <a:srgbClr val="FFFF00"/>
                </a:highlight>
              </a:rPr>
              <a:t>Les évaluations s’effectueront à partir d’ENT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20B42B2-F8EE-775F-E908-19D7A6C84E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864" t="15754" r="35059" b="8903"/>
          <a:stretch/>
        </p:blipFill>
        <p:spPr>
          <a:xfrm>
            <a:off x="5057933" y="3700864"/>
            <a:ext cx="2076133" cy="3024554"/>
          </a:xfrm>
          <a:prstGeom prst="rect">
            <a:avLst/>
          </a:prstGeom>
        </p:spPr>
      </p:pic>
      <p:sp>
        <p:nvSpPr>
          <p:cNvPr id="2" name="Bulle narrative : rectangle à coins arrondis 1">
            <a:extLst>
              <a:ext uri="{FF2B5EF4-FFF2-40B4-BE49-F238E27FC236}">
                <a16:creationId xmlns:a16="http://schemas.microsoft.com/office/drawing/2014/main" id="{303AC131-2649-D2DD-2D55-FA4A8B07141D}"/>
              </a:ext>
            </a:extLst>
          </p:cNvPr>
          <p:cNvSpPr/>
          <p:nvPr/>
        </p:nvSpPr>
        <p:spPr>
          <a:xfrm>
            <a:off x="737574" y="3824165"/>
            <a:ext cx="3713389" cy="646331"/>
          </a:xfrm>
          <a:prstGeom prst="wedgeRoundRectCallout">
            <a:avLst>
              <a:gd name="adj1" fmla="val 65542"/>
              <a:gd name="adj2" fmla="val 11707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/>
              <a:t>Que signifie ENT ?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6D4490C-0174-43F5-0F86-7CE5733C9250}"/>
              </a:ext>
            </a:extLst>
          </p:cNvPr>
          <p:cNvSpPr txBox="1"/>
          <p:nvPr/>
        </p:nvSpPr>
        <p:spPr>
          <a:xfrm>
            <a:off x="503997" y="4670474"/>
            <a:ext cx="41805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>
                <a:solidFill>
                  <a:srgbClr val="FF0000"/>
                </a:solidFill>
              </a:rPr>
              <a:t>Ent</a:t>
            </a:r>
            <a:r>
              <a:rPr lang="fr-FR" sz="3200" dirty="0">
                <a:solidFill>
                  <a:srgbClr val="FF0000"/>
                </a:solidFill>
              </a:rPr>
              <a:t> signifie : Environnement Numérique de Travail</a:t>
            </a:r>
          </a:p>
        </p:txBody>
      </p:sp>
      <p:sp>
        <p:nvSpPr>
          <p:cNvPr id="14" name="Rectangle : carré corné 13">
            <a:extLst>
              <a:ext uri="{FF2B5EF4-FFF2-40B4-BE49-F238E27FC236}">
                <a16:creationId xmlns:a16="http://schemas.microsoft.com/office/drawing/2014/main" id="{DD452FD4-3FE4-A179-D748-D25E3A40F111}"/>
              </a:ext>
            </a:extLst>
          </p:cNvPr>
          <p:cNvSpPr/>
          <p:nvPr/>
        </p:nvSpPr>
        <p:spPr>
          <a:xfrm>
            <a:off x="8342142" y="2361702"/>
            <a:ext cx="3573193" cy="4496297"/>
          </a:xfrm>
          <a:prstGeom prst="foldedCorne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-FR" sz="2800" b="1" i="0" dirty="0">
                <a:latin typeface="Calibri" panose="020F0502020204030204" pitchFamily="34" charset="0"/>
              </a:rPr>
              <a:t>Les codes pour ouvrir les sessions des ordinateurs </a:t>
            </a:r>
          </a:p>
          <a:p>
            <a:pPr algn="ctr" rtl="0"/>
            <a:r>
              <a:rPr lang="fr-FR" sz="2800" b="0" i="0" u="none" strike="noStrike" baseline="0" dirty="0">
                <a:latin typeface="Calibri" panose="020F0502020204030204" pitchFamily="34" charset="0"/>
              </a:rPr>
              <a:t>Ainsi que les codes ENT devront être notés </a:t>
            </a:r>
          </a:p>
          <a:p>
            <a:pPr algn="ctr" rtl="0"/>
            <a:r>
              <a:rPr lang="fr-FR" sz="2800" b="0" i="0" u="none" strike="noStrike" baseline="0" dirty="0">
                <a:latin typeface="Calibri" panose="020F0502020204030204" pitchFamily="34" charset="0"/>
              </a:rPr>
              <a:t>sur une page</a:t>
            </a:r>
          </a:p>
          <a:p>
            <a:pPr algn="ctr" rtl="0"/>
            <a:r>
              <a:rPr lang="fr-FR" sz="2800" b="0" i="0" u="none" strike="noStrike" baseline="0" dirty="0">
                <a:latin typeface="Calibri" panose="020F0502020204030204" pitchFamily="34" charset="0"/>
              </a:rPr>
              <a:t> du carnet de correspondance. </a:t>
            </a:r>
          </a:p>
          <a:p>
            <a:pPr algn="ctr"/>
            <a:endParaRPr lang="fr-FR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1D8869FC-0EDA-D6AB-9063-5A6C3E6D30F1}"/>
              </a:ext>
            </a:extLst>
          </p:cNvPr>
          <p:cNvCxnSpPr/>
          <p:nvPr/>
        </p:nvCxnSpPr>
        <p:spPr>
          <a:xfrm>
            <a:off x="10048731" y="981718"/>
            <a:ext cx="0" cy="96227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897481F9-9B7C-15EC-B88F-D959553D9A24}"/>
              </a:ext>
            </a:extLst>
          </p:cNvPr>
          <p:cNvSpPr txBox="1"/>
          <p:nvPr/>
        </p:nvSpPr>
        <p:spPr>
          <a:xfrm>
            <a:off x="10223398" y="189719"/>
            <a:ext cx="1755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Présentation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912258E-7CA8-FABF-78F0-5251B93B66B5}"/>
              </a:ext>
            </a:extLst>
          </p:cNvPr>
          <p:cNvSpPr txBox="1"/>
          <p:nvPr/>
        </p:nvSpPr>
        <p:spPr>
          <a:xfrm>
            <a:off x="10289887" y="1106739"/>
            <a:ext cx="1755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Chapitre 1</a:t>
            </a:r>
          </a:p>
        </p:txBody>
      </p:sp>
    </p:spTree>
    <p:extLst>
      <p:ext uri="{BB962C8B-B14F-4D97-AF65-F5344CB8AC3E}">
        <p14:creationId xmlns:p14="http://schemas.microsoft.com/office/powerpoint/2010/main" val="32080526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C5A6BC-A6C0-AFB8-2D1D-81AE1391C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4A84EBC8-6A96-1B67-D76B-80CB2C182EC6}"/>
              </a:ext>
            </a:extLst>
          </p:cNvPr>
          <p:cNvSpPr txBox="1"/>
          <p:nvPr/>
        </p:nvSpPr>
        <p:spPr>
          <a:xfrm>
            <a:off x="503998" y="189719"/>
            <a:ext cx="1367997" cy="6022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4ème</a:t>
            </a:r>
          </a:p>
        </p:txBody>
      </p:sp>
      <p:sp>
        <p:nvSpPr>
          <p:cNvPr id="5" name="Connecteur droit 4">
            <a:extLst>
              <a:ext uri="{FF2B5EF4-FFF2-40B4-BE49-F238E27FC236}">
                <a16:creationId xmlns:a16="http://schemas.microsoft.com/office/drawing/2014/main" id="{59CFC15F-96FD-1514-4A1D-CE36754F544C}"/>
              </a:ext>
            </a:extLst>
          </p:cNvPr>
          <p:cNvSpPr/>
          <p:nvPr/>
        </p:nvSpPr>
        <p:spPr>
          <a:xfrm>
            <a:off x="0" y="1943996"/>
            <a:ext cx="12096003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8157" cap="flat">
            <a:solidFill>
              <a:srgbClr val="090808"/>
            </a:solidFill>
            <a:prstDash val="solid"/>
            <a:miter/>
          </a:ln>
        </p:spPr>
        <p:txBody>
          <a:bodyPr vert="horz" wrap="square" lIns="108722" tIns="63724" rIns="108722" bIns="63724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cxnSp>
        <p:nvCxnSpPr>
          <p:cNvPr id="7" name="Connecteur droit 7">
            <a:extLst>
              <a:ext uri="{FF2B5EF4-FFF2-40B4-BE49-F238E27FC236}">
                <a16:creationId xmlns:a16="http://schemas.microsoft.com/office/drawing/2014/main" id="{83F97EE1-802A-4FE5-4F1B-9E7B6B2256BC}"/>
              </a:ext>
            </a:extLst>
          </p:cNvPr>
          <p:cNvCxnSpPr/>
          <p:nvPr/>
        </p:nvCxnSpPr>
        <p:spPr>
          <a:xfrm>
            <a:off x="0" y="0"/>
            <a:ext cx="2222696" cy="0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  <a:miter/>
          </a:ln>
        </p:spPr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C1E4E5B4-8B65-D82B-EC7C-9A6A763A8AD3}"/>
              </a:ext>
            </a:extLst>
          </p:cNvPr>
          <p:cNvSpPr txBox="1"/>
          <p:nvPr/>
        </p:nvSpPr>
        <p:spPr>
          <a:xfrm>
            <a:off x="732002" y="1081539"/>
            <a:ext cx="10727996" cy="7986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Connaissance</a:t>
            </a: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 : </a:t>
            </a:r>
            <a:r>
              <a:rPr lang="fr-FR" sz="24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Lucida Sans" pitchFamily="2"/>
              </a:rPr>
              <a:t>définir la fonction de la matière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Lucida Sans" pitchFamily="2"/>
              </a:rPr>
              <a:t>et citer le projet de l’année</a:t>
            </a:r>
            <a:endParaRPr lang="fr-FR" sz="2400" b="0" i="0" u="none" strike="noStrike" kern="1200" cap="none" spc="0" baseline="0" dirty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2" name="CustomShape 3">
            <a:extLst>
              <a:ext uri="{FF2B5EF4-FFF2-40B4-BE49-F238E27FC236}">
                <a16:creationId xmlns:a16="http://schemas.microsoft.com/office/drawing/2014/main" id="{66258305-7EC0-2DA4-DAC3-00D0F9E70C70}"/>
              </a:ext>
            </a:extLst>
          </p:cNvPr>
          <p:cNvSpPr/>
          <p:nvPr/>
        </p:nvSpPr>
        <p:spPr>
          <a:xfrm>
            <a:off x="1992596" y="132582"/>
            <a:ext cx="8254800" cy="90627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600" b="1" i="1" spc="48" dirty="0">
                <a:solidFill>
                  <a:srgbClr val="002060"/>
                </a:solidFill>
                <a:latin typeface="Calibri" pitchFamily="18"/>
                <a:ea typeface="DejaVu Sans" pitchFamily="2"/>
                <a:cs typeface="DejaVu Sans" pitchFamily="2"/>
              </a:rPr>
              <a:t>Présentation de la matière et du projet de l’année</a:t>
            </a:r>
            <a:endParaRPr lang="fr-FR" sz="2600" b="1" i="1" u="none" strike="noStrike" kern="1200" cap="none" spc="48" baseline="0" dirty="0">
              <a:solidFill>
                <a:srgbClr val="002060"/>
              </a:solidFill>
              <a:uFillTx/>
              <a:latin typeface="Calibri" pitchFamily="18"/>
              <a:ea typeface="DejaVu Sans" pitchFamily="2"/>
              <a:cs typeface="DejaVu Sans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600" b="1" i="1" u="none" strike="noStrike" kern="1200" cap="none" spc="48" baseline="0" dirty="0">
              <a:solidFill>
                <a:srgbClr val="002060"/>
              </a:solidFill>
              <a:uFillTx/>
              <a:latin typeface="Calibri" pitchFamily="18"/>
              <a:ea typeface="DejaVu Sans" pitchFamily="2"/>
              <a:cs typeface="DejaVu Sans" pitchFamily="2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D5641C2-D1F9-0244-C8D0-C71725E75F6B}"/>
              </a:ext>
            </a:extLst>
          </p:cNvPr>
          <p:cNvSpPr txBox="1"/>
          <p:nvPr/>
        </p:nvSpPr>
        <p:spPr>
          <a:xfrm>
            <a:off x="503997" y="2190855"/>
            <a:ext cx="102296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u="sng" dirty="0"/>
              <a:t>3) Les outils à utiliser en cours d’année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DD59263-7D4C-6278-AC58-FEFBEF4FEBE2}"/>
              </a:ext>
            </a:extLst>
          </p:cNvPr>
          <p:cNvSpPr txBox="1"/>
          <p:nvPr/>
        </p:nvSpPr>
        <p:spPr>
          <a:xfrm>
            <a:off x="1111348" y="3221502"/>
            <a:ext cx="7230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highlight>
                  <a:srgbClr val="FFFF00"/>
                </a:highlight>
              </a:rPr>
              <a:t>Les évaluations s’effectueront à partir d’ENT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961573E-6786-EAD3-FAFA-CA69652A17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864" t="15754" r="35059" b="8903"/>
          <a:stretch/>
        </p:blipFill>
        <p:spPr>
          <a:xfrm>
            <a:off x="5057933" y="3700864"/>
            <a:ext cx="2076133" cy="3024554"/>
          </a:xfrm>
          <a:prstGeom prst="rect">
            <a:avLst/>
          </a:prstGeom>
        </p:spPr>
      </p:pic>
      <p:sp>
        <p:nvSpPr>
          <p:cNvPr id="2" name="Bulle narrative : rectangle à coins arrondis 1">
            <a:extLst>
              <a:ext uri="{FF2B5EF4-FFF2-40B4-BE49-F238E27FC236}">
                <a16:creationId xmlns:a16="http://schemas.microsoft.com/office/drawing/2014/main" id="{A52724BF-2D07-95B0-C683-EA81D4AD014A}"/>
              </a:ext>
            </a:extLst>
          </p:cNvPr>
          <p:cNvSpPr/>
          <p:nvPr/>
        </p:nvSpPr>
        <p:spPr>
          <a:xfrm>
            <a:off x="737574" y="3824165"/>
            <a:ext cx="3713389" cy="646331"/>
          </a:xfrm>
          <a:prstGeom prst="wedgeRoundRectCallout">
            <a:avLst>
              <a:gd name="adj1" fmla="val 65542"/>
              <a:gd name="adj2" fmla="val 11707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/>
              <a:t>Que signifie ENT ?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9171516-531A-9E05-3E3E-5BCDE0CA4260}"/>
              </a:ext>
            </a:extLst>
          </p:cNvPr>
          <p:cNvSpPr txBox="1"/>
          <p:nvPr/>
        </p:nvSpPr>
        <p:spPr>
          <a:xfrm>
            <a:off x="503997" y="4670474"/>
            <a:ext cx="41805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>
                <a:solidFill>
                  <a:srgbClr val="FF0000"/>
                </a:solidFill>
              </a:rPr>
              <a:t>Ent</a:t>
            </a:r>
            <a:r>
              <a:rPr lang="fr-FR" sz="3200" dirty="0">
                <a:solidFill>
                  <a:srgbClr val="FF0000"/>
                </a:solidFill>
              </a:rPr>
              <a:t> signifie : Environnement Numérique de Travail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A2ACEBAE-1DD2-0D65-C89C-AFF485A847E4}"/>
              </a:ext>
            </a:extLst>
          </p:cNvPr>
          <p:cNvCxnSpPr/>
          <p:nvPr/>
        </p:nvCxnSpPr>
        <p:spPr>
          <a:xfrm>
            <a:off x="10048731" y="981718"/>
            <a:ext cx="0" cy="96227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CEBCF98F-4FD6-C305-E75E-725B8140AE59}"/>
              </a:ext>
            </a:extLst>
          </p:cNvPr>
          <p:cNvSpPr txBox="1"/>
          <p:nvPr/>
        </p:nvSpPr>
        <p:spPr>
          <a:xfrm>
            <a:off x="10223398" y="189719"/>
            <a:ext cx="1755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Présentation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64A00DC-420B-13C6-18EC-9D1BAA0BA580}"/>
              </a:ext>
            </a:extLst>
          </p:cNvPr>
          <p:cNvSpPr txBox="1"/>
          <p:nvPr/>
        </p:nvSpPr>
        <p:spPr>
          <a:xfrm>
            <a:off x="10289887" y="1106739"/>
            <a:ext cx="1755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Chapitre 1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D3EFD9AA-F48D-9719-942A-5C76A77F30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88" t="39890" r="83656" b="33647"/>
          <a:stretch>
            <a:fillRect/>
          </a:stretch>
        </p:blipFill>
        <p:spPr>
          <a:xfrm>
            <a:off x="8837048" y="2917191"/>
            <a:ext cx="1896600" cy="1813947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8EB83D80-66FC-F928-6EDE-4850774C177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538" t="15754" r="24885" b="8990"/>
          <a:stretch>
            <a:fillRect/>
          </a:stretch>
        </p:blipFill>
        <p:spPr>
          <a:xfrm>
            <a:off x="8013412" y="4914004"/>
            <a:ext cx="3446586" cy="200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888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2000035-C287-7567-23AD-5135EA987B3E}"/>
              </a:ext>
            </a:extLst>
          </p:cNvPr>
          <p:cNvSpPr txBox="1"/>
          <p:nvPr/>
        </p:nvSpPr>
        <p:spPr>
          <a:xfrm>
            <a:off x="503998" y="189719"/>
            <a:ext cx="1367997" cy="6022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4ème</a:t>
            </a:r>
          </a:p>
        </p:txBody>
      </p:sp>
      <p:sp>
        <p:nvSpPr>
          <p:cNvPr id="5" name="Connecteur droit 4">
            <a:extLst>
              <a:ext uri="{FF2B5EF4-FFF2-40B4-BE49-F238E27FC236}">
                <a16:creationId xmlns:a16="http://schemas.microsoft.com/office/drawing/2014/main" id="{B45FE412-18D3-B8CD-2AD2-EE6C16D95D85}"/>
              </a:ext>
            </a:extLst>
          </p:cNvPr>
          <p:cNvSpPr/>
          <p:nvPr/>
        </p:nvSpPr>
        <p:spPr>
          <a:xfrm>
            <a:off x="0" y="1943996"/>
            <a:ext cx="12096003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8157" cap="flat">
            <a:solidFill>
              <a:srgbClr val="090808"/>
            </a:solidFill>
            <a:prstDash val="solid"/>
            <a:miter/>
          </a:ln>
        </p:spPr>
        <p:txBody>
          <a:bodyPr vert="horz" wrap="square" lIns="108722" tIns="63724" rIns="108722" bIns="63724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cxnSp>
        <p:nvCxnSpPr>
          <p:cNvPr id="7" name="Connecteur droit 7">
            <a:extLst>
              <a:ext uri="{FF2B5EF4-FFF2-40B4-BE49-F238E27FC236}">
                <a16:creationId xmlns:a16="http://schemas.microsoft.com/office/drawing/2014/main" id="{1F695E04-3563-EBDF-1742-56FDBDC04402}"/>
              </a:ext>
            </a:extLst>
          </p:cNvPr>
          <p:cNvCxnSpPr/>
          <p:nvPr/>
        </p:nvCxnSpPr>
        <p:spPr>
          <a:xfrm>
            <a:off x="0" y="0"/>
            <a:ext cx="2222696" cy="0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  <a:miter/>
          </a:ln>
        </p:spPr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506093DC-9B89-7D9C-2335-AA57939E45C1}"/>
              </a:ext>
            </a:extLst>
          </p:cNvPr>
          <p:cNvSpPr txBox="1"/>
          <p:nvPr/>
        </p:nvSpPr>
        <p:spPr>
          <a:xfrm>
            <a:off x="732002" y="1081539"/>
            <a:ext cx="10727996" cy="7986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Connaissance</a:t>
            </a: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 : </a:t>
            </a:r>
            <a:r>
              <a:rPr lang="fr-FR" sz="24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Lucida Sans" pitchFamily="2"/>
              </a:rPr>
              <a:t>définir la fonction de la matière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Lucida Sans" pitchFamily="2"/>
              </a:rPr>
              <a:t>et citer le projet de l’année</a:t>
            </a:r>
            <a:endParaRPr lang="fr-FR" sz="2400" b="0" i="0" u="none" strike="noStrike" kern="1200" cap="none" spc="0" baseline="0" dirty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2" name="CustomShape 3">
            <a:extLst>
              <a:ext uri="{FF2B5EF4-FFF2-40B4-BE49-F238E27FC236}">
                <a16:creationId xmlns:a16="http://schemas.microsoft.com/office/drawing/2014/main" id="{E8652034-04D0-C842-EB99-486AAB5D187D}"/>
              </a:ext>
            </a:extLst>
          </p:cNvPr>
          <p:cNvSpPr/>
          <p:nvPr/>
        </p:nvSpPr>
        <p:spPr>
          <a:xfrm>
            <a:off x="1992596" y="132582"/>
            <a:ext cx="8254800" cy="90627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600" b="1" i="1" spc="48" dirty="0">
                <a:solidFill>
                  <a:srgbClr val="002060"/>
                </a:solidFill>
                <a:latin typeface="Calibri" pitchFamily="18"/>
                <a:ea typeface="DejaVu Sans" pitchFamily="2"/>
                <a:cs typeface="DejaVu Sans" pitchFamily="2"/>
              </a:rPr>
              <a:t>Présentation de la matière et du projet de l’année</a:t>
            </a:r>
            <a:endParaRPr lang="fr-FR" sz="2600" b="1" i="1" u="none" strike="noStrike" kern="1200" cap="none" spc="48" baseline="0" dirty="0">
              <a:solidFill>
                <a:srgbClr val="002060"/>
              </a:solidFill>
              <a:uFillTx/>
              <a:latin typeface="Calibri" pitchFamily="18"/>
              <a:ea typeface="DejaVu Sans" pitchFamily="2"/>
              <a:cs typeface="DejaVu Sans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600" b="1" i="1" u="none" strike="noStrike" kern="1200" cap="none" spc="48" baseline="0" dirty="0">
              <a:solidFill>
                <a:srgbClr val="002060"/>
              </a:solidFill>
              <a:uFillTx/>
              <a:latin typeface="Calibri" pitchFamily="18"/>
              <a:ea typeface="DejaVu Sans" pitchFamily="2"/>
              <a:cs typeface="DejaVu Sans" pitchFamily="2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B653E8D-9E40-408E-E862-4D1DCEF6679C}"/>
              </a:ext>
            </a:extLst>
          </p:cNvPr>
          <p:cNvSpPr txBox="1"/>
          <p:nvPr/>
        </p:nvSpPr>
        <p:spPr>
          <a:xfrm>
            <a:off x="503998" y="1912703"/>
            <a:ext cx="102296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u="sng" dirty="0"/>
              <a:t>3) Les outils à utiliser en cours d’année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F195A51-7C43-0016-74BB-34CFE096F4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864" t="15754" r="35059" b="8903"/>
          <a:stretch/>
        </p:blipFill>
        <p:spPr>
          <a:xfrm>
            <a:off x="461796" y="2614428"/>
            <a:ext cx="2076133" cy="302455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6162466-48A7-710F-8D17-712938CD5F8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73" t="34027" r="68322" b="48452"/>
          <a:stretch/>
        </p:blipFill>
        <p:spPr>
          <a:xfrm>
            <a:off x="2798981" y="2575498"/>
            <a:ext cx="4045569" cy="137396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7F2FF69A-E643-99F6-21C4-FCAA4672838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5233" r="54538" b="19370"/>
          <a:stretch/>
        </p:blipFill>
        <p:spPr>
          <a:xfrm>
            <a:off x="3553839" y="4174350"/>
            <a:ext cx="5542671" cy="242645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3113E1F2-8C15-BB58-F898-65AE50D8339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71664" r="81769" b="12187"/>
          <a:stretch/>
        </p:blipFill>
        <p:spPr>
          <a:xfrm>
            <a:off x="9493441" y="5618451"/>
            <a:ext cx="2222696" cy="110696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AA75031-9202-0D80-9F77-911FC2A30E0C}"/>
              </a:ext>
            </a:extLst>
          </p:cNvPr>
          <p:cNvSpPr txBox="1"/>
          <p:nvPr/>
        </p:nvSpPr>
        <p:spPr>
          <a:xfrm>
            <a:off x="10223398" y="189719"/>
            <a:ext cx="1755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Présentation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8232A8B-EB3C-2B6E-5150-91AF9D1C2C09}"/>
              </a:ext>
            </a:extLst>
          </p:cNvPr>
          <p:cNvSpPr txBox="1"/>
          <p:nvPr/>
        </p:nvSpPr>
        <p:spPr>
          <a:xfrm>
            <a:off x="10289887" y="1106739"/>
            <a:ext cx="1755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Chapitre 1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CA687CC5-D7DF-94BC-0933-9FB8382E8907}"/>
              </a:ext>
            </a:extLst>
          </p:cNvPr>
          <p:cNvCxnSpPr/>
          <p:nvPr/>
        </p:nvCxnSpPr>
        <p:spPr>
          <a:xfrm>
            <a:off x="10048731" y="981718"/>
            <a:ext cx="0" cy="96227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986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2000035-C287-7567-23AD-5135EA987B3E}"/>
              </a:ext>
            </a:extLst>
          </p:cNvPr>
          <p:cNvSpPr txBox="1"/>
          <p:nvPr/>
        </p:nvSpPr>
        <p:spPr>
          <a:xfrm>
            <a:off x="503998" y="189719"/>
            <a:ext cx="1367997" cy="6022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4ème</a:t>
            </a:r>
          </a:p>
        </p:txBody>
      </p:sp>
      <p:sp>
        <p:nvSpPr>
          <p:cNvPr id="5" name="Connecteur droit 4">
            <a:extLst>
              <a:ext uri="{FF2B5EF4-FFF2-40B4-BE49-F238E27FC236}">
                <a16:creationId xmlns:a16="http://schemas.microsoft.com/office/drawing/2014/main" id="{B45FE412-18D3-B8CD-2AD2-EE6C16D95D85}"/>
              </a:ext>
            </a:extLst>
          </p:cNvPr>
          <p:cNvSpPr/>
          <p:nvPr/>
        </p:nvSpPr>
        <p:spPr>
          <a:xfrm>
            <a:off x="0" y="1943996"/>
            <a:ext cx="12096003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8157" cap="flat">
            <a:solidFill>
              <a:srgbClr val="090808"/>
            </a:solidFill>
            <a:prstDash val="solid"/>
            <a:miter/>
          </a:ln>
        </p:spPr>
        <p:txBody>
          <a:bodyPr vert="horz" wrap="square" lIns="108722" tIns="63724" rIns="108722" bIns="63724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cxnSp>
        <p:nvCxnSpPr>
          <p:cNvPr id="7" name="Connecteur droit 7">
            <a:extLst>
              <a:ext uri="{FF2B5EF4-FFF2-40B4-BE49-F238E27FC236}">
                <a16:creationId xmlns:a16="http://schemas.microsoft.com/office/drawing/2014/main" id="{1F695E04-3563-EBDF-1742-56FDBDC04402}"/>
              </a:ext>
            </a:extLst>
          </p:cNvPr>
          <p:cNvCxnSpPr/>
          <p:nvPr/>
        </p:nvCxnSpPr>
        <p:spPr>
          <a:xfrm>
            <a:off x="0" y="0"/>
            <a:ext cx="2222696" cy="0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  <a:miter/>
          </a:ln>
        </p:spPr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506093DC-9B89-7D9C-2335-AA57939E45C1}"/>
              </a:ext>
            </a:extLst>
          </p:cNvPr>
          <p:cNvSpPr txBox="1"/>
          <p:nvPr/>
        </p:nvSpPr>
        <p:spPr>
          <a:xfrm>
            <a:off x="732002" y="1081539"/>
            <a:ext cx="10727996" cy="7986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Connaissance</a:t>
            </a: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 : </a:t>
            </a:r>
            <a:r>
              <a:rPr lang="fr-FR" sz="24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Lucida Sans" pitchFamily="2"/>
              </a:rPr>
              <a:t>définir la fonction de la matière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Lucida Sans" pitchFamily="2"/>
              </a:rPr>
              <a:t>et citer le projet de l’année</a:t>
            </a:r>
            <a:endParaRPr lang="fr-FR" sz="2400" b="0" i="0" u="none" strike="noStrike" kern="1200" cap="none" spc="0" baseline="0" dirty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2" name="CustomShape 3">
            <a:extLst>
              <a:ext uri="{FF2B5EF4-FFF2-40B4-BE49-F238E27FC236}">
                <a16:creationId xmlns:a16="http://schemas.microsoft.com/office/drawing/2014/main" id="{E8652034-04D0-C842-EB99-486AAB5D187D}"/>
              </a:ext>
            </a:extLst>
          </p:cNvPr>
          <p:cNvSpPr/>
          <p:nvPr/>
        </p:nvSpPr>
        <p:spPr>
          <a:xfrm>
            <a:off x="1992596" y="132582"/>
            <a:ext cx="8254800" cy="90627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600" b="1" i="1" spc="48" dirty="0">
                <a:solidFill>
                  <a:srgbClr val="002060"/>
                </a:solidFill>
                <a:latin typeface="Calibri" pitchFamily="18"/>
                <a:ea typeface="DejaVu Sans" pitchFamily="2"/>
                <a:cs typeface="DejaVu Sans" pitchFamily="2"/>
              </a:rPr>
              <a:t>Présentation de la matière et du projet de l’année</a:t>
            </a:r>
            <a:endParaRPr lang="fr-FR" sz="2600" b="1" i="1" u="none" strike="noStrike" kern="1200" cap="none" spc="48" baseline="0" dirty="0">
              <a:solidFill>
                <a:srgbClr val="002060"/>
              </a:solidFill>
              <a:uFillTx/>
              <a:latin typeface="Calibri" pitchFamily="18"/>
              <a:ea typeface="DejaVu Sans" pitchFamily="2"/>
              <a:cs typeface="DejaVu Sans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600" b="1" i="1" u="none" strike="noStrike" kern="1200" cap="none" spc="48" baseline="0" dirty="0">
              <a:solidFill>
                <a:srgbClr val="002060"/>
              </a:solidFill>
              <a:uFillTx/>
              <a:latin typeface="Calibri" pitchFamily="18"/>
              <a:ea typeface="DejaVu Sans" pitchFamily="2"/>
              <a:cs typeface="DejaVu Sans" pitchFamily="2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B653E8D-9E40-408E-E862-4D1DCEF6679C}"/>
              </a:ext>
            </a:extLst>
          </p:cNvPr>
          <p:cNvSpPr txBox="1"/>
          <p:nvPr/>
        </p:nvSpPr>
        <p:spPr>
          <a:xfrm>
            <a:off x="503997" y="2190855"/>
            <a:ext cx="102296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u="sng" dirty="0"/>
              <a:t>3) Les outils à utiliser en cours d’année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11AB4C6-5E81-C651-E771-4BA956E5C52F}"/>
              </a:ext>
            </a:extLst>
          </p:cNvPr>
          <p:cNvSpPr txBox="1"/>
          <p:nvPr/>
        </p:nvSpPr>
        <p:spPr>
          <a:xfrm>
            <a:off x="1111348" y="3221502"/>
            <a:ext cx="7230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highlight>
                  <a:srgbClr val="FFFF00"/>
                </a:highlight>
              </a:rPr>
              <a:t>Le classeur sera composé de deux parties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28B352F3-08D8-763D-92DF-2C02EEB729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038" t="15771" r="25231" b="21436"/>
          <a:stretch/>
        </p:blipFill>
        <p:spPr>
          <a:xfrm>
            <a:off x="8018584" y="3975150"/>
            <a:ext cx="1716259" cy="2355961"/>
          </a:xfrm>
          <a:prstGeom prst="rect">
            <a:avLst/>
          </a:prstGeom>
        </p:spPr>
      </p:pic>
      <p:sp>
        <p:nvSpPr>
          <p:cNvPr id="2" name="Bulle narrative : rectangle à coins arrondis 1">
            <a:extLst>
              <a:ext uri="{FF2B5EF4-FFF2-40B4-BE49-F238E27FC236}">
                <a16:creationId xmlns:a16="http://schemas.microsoft.com/office/drawing/2014/main" id="{2B6CF041-44D5-D04A-A189-676F7B0D96FD}"/>
              </a:ext>
            </a:extLst>
          </p:cNvPr>
          <p:cNvSpPr/>
          <p:nvPr/>
        </p:nvSpPr>
        <p:spPr>
          <a:xfrm>
            <a:off x="732003" y="4097271"/>
            <a:ext cx="6743514" cy="2355961"/>
          </a:xfrm>
          <a:prstGeom prst="wedgeRoundRectCallout">
            <a:avLst>
              <a:gd name="adj1" fmla="val 65542"/>
              <a:gd name="adj2" fmla="val 11707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u="sng" dirty="0">
                <a:solidFill>
                  <a:srgbClr val="FF0000"/>
                </a:solidFill>
              </a:rPr>
              <a:t>La première partie</a:t>
            </a:r>
            <a:r>
              <a:rPr lang="fr-FR" sz="3200" dirty="0"/>
              <a:t> aura pour objectif de classer les cours et les activités par thèmes ( La création d’un OT, l’énergie dans les OT….)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5EBBFFCA-09F9-3AA8-DED3-1A00368CF38F}"/>
              </a:ext>
            </a:extLst>
          </p:cNvPr>
          <p:cNvCxnSpPr/>
          <p:nvPr/>
        </p:nvCxnSpPr>
        <p:spPr>
          <a:xfrm>
            <a:off x="10048731" y="981718"/>
            <a:ext cx="0" cy="96227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624DACEB-FE19-D052-D711-5C1A74A4F4CF}"/>
              </a:ext>
            </a:extLst>
          </p:cNvPr>
          <p:cNvSpPr txBox="1"/>
          <p:nvPr/>
        </p:nvSpPr>
        <p:spPr>
          <a:xfrm>
            <a:off x="10223398" y="189719"/>
            <a:ext cx="1755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Présentation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1472062-CE86-70CB-0EFA-5BC3657CB56C}"/>
              </a:ext>
            </a:extLst>
          </p:cNvPr>
          <p:cNvSpPr txBox="1"/>
          <p:nvPr/>
        </p:nvSpPr>
        <p:spPr>
          <a:xfrm>
            <a:off x="10289887" y="1106739"/>
            <a:ext cx="1755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Chapitre 1</a:t>
            </a:r>
          </a:p>
        </p:txBody>
      </p:sp>
    </p:spTree>
    <p:extLst>
      <p:ext uri="{BB962C8B-B14F-4D97-AF65-F5344CB8AC3E}">
        <p14:creationId xmlns:p14="http://schemas.microsoft.com/office/powerpoint/2010/main" val="41642540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2000035-C287-7567-23AD-5135EA987B3E}"/>
              </a:ext>
            </a:extLst>
          </p:cNvPr>
          <p:cNvSpPr txBox="1"/>
          <p:nvPr/>
        </p:nvSpPr>
        <p:spPr>
          <a:xfrm>
            <a:off x="503998" y="189719"/>
            <a:ext cx="1367997" cy="6022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4ème</a:t>
            </a:r>
          </a:p>
        </p:txBody>
      </p:sp>
      <p:sp>
        <p:nvSpPr>
          <p:cNvPr id="5" name="Connecteur droit 4">
            <a:extLst>
              <a:ext uri="{FF2B5EF4-FFF2-40B4-BE49-F238E27FC236}">
                <a16:creationId xmlns:a16="http://schemas.microsoft.com/office/drawing/2014/main" id="{B45FE412-18D3-B8CD-2AD2-EE6C16D95D85}"/>
              </a:ext>
            </a:extLst>
          </p:cNvPr>
          <p:cNvSpPr/>
          <p:nvPr/>
        </p:nvSpPr>
        <p:spPr>
          <a:xfrm>
            <a:off x="0" y="1943996"/>
            <a:ext cx="12096003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8157" cap="flat">
            <a:solidFill>
              <a:srgbClr val="090808"/>
            </a:solidFill>
            <a:prstDash val="solid"/>
            <a:miter/>
          </a:ln>
        </p:spPr>
        <p:txBody>
          <a:bodyPr vert="horz" wrap="square" lIns="108722" tIns="63724" rIns="108722" bIns="63724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cxnSp>
        <p:nvCxnSpPr>
          <p:cNvPr id="7" name="Connecteur droit 7">
            <a:extLst>
              <a:ext uri="{FF2B5EF4-FFF2-40B4-BE49-F238E27FC236}">
                <a16:creationId xmlns:a16="http://schemas.microsoft.com/office/drawing/2014/main" id="{1F695E04-3563-EBDF-1742-56FDBDC04402}"/>
              </a:ext>
            </a:extLst>
          </p:cNvPr>
          <p:cNvCxnSpPr/>
          <p:nvPr/>
        </p:nvCxnSpPr>
        <p:spPr>
          <a:xfrm>
            <a:off x="0" y="0"/>
            <a:ext cx="2222696" cy="0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  <a:miter/>
          </a:ln>
        </p:spPr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506093DC-9B89-7D9C-2335-AA57939E45C1}"/>
              </a:ext>
            </a:extLst>
          </p:cNvPr>
          <p:cNvSpPr txBox="1"/>
          <p:nvPr/>
        </p:nvSpPr>
        <p:spPr>
          <a:xfrm>
            <a:off x="732002" y="1081539"/>
            <a:ext cx="10727996" cy="7986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Connaissance</a:t>
            </a: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 : </a:t>
            </a:r>
            <a:r>
              <a:rPr lang="fr-FR" sz="24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Lucida Sans" pitchFamily="2"/>
              </a:rPr>
              <a:t>définir la fonction de la matière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Lucida Sans" pitchFamily="2"/>
              </a:rPr>
              <a:t>et citer le projet de l’année</a:t>
            </a:r>
            <a:endParaRPr lang="fr-FR" sz="2400" b="0" i="0" u="none" strike="noStrike" kern="1200" cap="none" spc="0" baseline="0" dirty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2" name="CustomShape 3">
            <a:extLst>
              <a:ext uri="{FF2B5EF4-FFF2-40B4-BE49-F238E27FC236}">
                <a16:creationId xmlns:a16="http://schemas.microsoft.com/office/drawing/2014/main" id="{E8652034-04D0-C842-EB99-486AAB5D187D}"/>
              </a:ext>
            </a:extLst>
          </p:cNvPr>
          <p:cNvSpPr/>
          <p:nvPr/>
        </p:nvSpPr>
        <p:spPr>
          <a:xfrm>
            <a:off x="1992596" y="132582"/>
            <a:ext cx="8254800" cy="90627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600" b="1" i="1" spc="48" dirty="0">
                <a:solidFill>
                  <a:srgbClr val="002060"/>
                </a:solidFill>
                <a:latin typeface="Calibri" pitchFamily="18"/>
                <a:ea typeface="DejaVu Sans" pitchFamily="2"/>
                <a:cs typeface="DejaVu Sans" pitchFamily="2"/>
              </a:rPr>
              <a:t>Présentation de la matière et du projet de l’année</a:t>
            </a:r>
            <a:endParaRPr lang="fr-FR" sz="2600" b="1" i="1" u="none" strike="noStrike" kern="1200" cap="none" spc="48" baseline="0" dirty="0">
              <a:solidFill>
                <a:srgbClr val="002060"/>
              </a:solidFill>
              <a:uFillTx/>
              <a:latin typeface="Calibri" pitchFamily="18"/>
              <a:ea typeface="DejaVu Sans" pitchFamily="2"/>
              <a:cs typeface="DejaVu Sans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600" b="1" i="1" u="none" strike="noStrike" kern="1200" cap="none" spc="48" baseline="0" dirty="0">
              <a:solidFill>
                <a:srgbClr val="002060"/>
              </a:solidFill>
              <a:uFillTx/>
              <a:latin typeface="Calibri" pitchFamily="18"/>
              <a:ea typeface="DejaVu Sans" pitchFamily="2"/>
              <a:cs typeface="DejaVu Sans" pitchFamily="2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B653E8D-9E40-408E-E862-4D1DCEF6679C}"/>
              </a:ext>
            </a:extLst>
          </p:cNvPr>
          <p:cNvSpPr txBox="1"/>
          <p:nvPr/>
        </p:nvSpPr>
        <p:spPr>
          <a:xfrm>
            <a:off x="503997" y="2190855"/>
            <a:ext cx="102296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u="sng" dirty="0"/>
              <a:t>3) Les outils à utiliser en cours d’année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11AB4C6-5E81-C651-E771-4BA956E5C52F}"/>
              </a:ext>
            </a:extLst>
          </p:cNvPr>
          <p:cNvSpPr txBox="1"/>
          <p:nvPr/>
        </p:nvSpPr>
        <p:spPr>
          <a:xfrm>
            <a:off x="1111348" y="3221502"/>
            <a:ext cx="7230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highlight>
                  <a:srgbClr val="FFFF00"/>
                </a:highlight>
              </a:rPr>
              <a:t>Le classeur sera composé de deux parties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28B352F3-08D8-763D-92DF-2C02EEB729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038" t="15771" r="25231" b="21436"/>
          <a:stretch/>
        </p:blipFill>
        <p:spPr>
          <a:xfrm>
            <a:off x="2222695" y="4118393"/>
            <a:ext cx="1716259" cy="2355961"/>
          </a:xfrm>
          <a:prstGeom prst="rect">
            <a:avLst/>
          </a:prstGeom>
        </p:spPr>
      </p:pic>
      <p:sp>
        <p:nvSpPr>
          <p:cNvPr id="2" name="Bulle narrative : rectangle à coins arrondis 1">
            <a:extLst>
              <a:ext uri="{FF2B5EF4-FFF2-40B4-BE49-F238E27FC236}">
                <a16:creationId xmlns:a16="http://schemas.microsoft.com/office/drawing/2014/main" id="{2B6CF041-44D5-D04A-A189-676F7B0D96FD}"/>
              </a:ext>
            </a:extLst>
          </p:cNvPr>
          <p:cNvSpPr/>
          <p:nvPr/>
        </p:nvSpPr>
        <p:spPr>
          <a:xfrm>
            <a:off x="4726745" y="3887992"/>
            <a:ext cx="6743514" cy="2355961"/>
          </a:xfrm>
          <a:prstGeom prst="wedgeRoundRectCallout">
            <a:avLst>
              <a:gd name="adj1" fmla="val -60459"/>
              <a:gd name="adj2" fmla="val -2027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u="sng" dirty="0">
                <a:solidFill>
                  <a:srgbClr val="FF0000"/>
                </a:solidFill>
              </a:rPr>
              <a:t>La seconde partie</a:t>
            </a:r>
            <a:r>
              <a:rPr lang="fr-FR" sz="3200" dirty="0"/>
              <a:t> permettra de classer les évaluations signées.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B22CD337-BA6F-F117-ED2D-89FC6247E7E9}"/>
              </a:ext>
            </a:extLst>
          </p:cNvPr>
          <p:cNvCxnSpPr/>
          <p:nvPr/>
        </p:nvCxnSpPr>
        <p:spPr>
          <a:xfrm>
            <a:off x="10048731" y="981718"/>
            <a:ext cx="0" cy="96227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797D4D68-9E0D-375F-8A0F-AC8901EBB443}"/>
              </a:ext>
            </a:extLst>
          </p:cNvPr>
          <p:cNvSpPr txBox="1"/>
          <p:nvPr/>
        </p:nvSpPr>
        <p:spPr>
          <a:xfrm>
            <a:off x="10223398" y="189719"/>
            <a:ext cx="1755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Présentation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8C4F11E-E4B1-A3F6-4B0E-E289BDFA11AA}"/>
              </a:ext>
            </a:extLst>
          </p:cNvPr>
          <p:cNvSpPr txBox="1"/>
          <p:nvPr/>
        </p:nvSpPr>
        <p:spPr>
          <a:xfrm>
            <a:off x="10289887" y="1106739"/>
            <a:ext cx="1755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Chapitre 1</a:t>
            </a:r>
          </a:p>
        </p:txBody>
      </p:sp>
    </p:spTree>
    <p:extLst>
      <p:ext uri="{BB962C8B-B14F-4D97-AF65-F5344CB8AC3E}">
        <p14:creationId xmlns:p14="http://schemas.microsoft.com/office/powerpoint/2010/main" val="18330632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3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AB3D1BC-B792-CEEB-D69E-BBE929B6C6B2}"/>
              </a:ext>
            </a:extLst>
          </p:cNvPr>
          <p:cNvSpPr txBox="1"/>
          <p:nvPr/>
        </p:nvSpPr>
        <p:spPr>
          <a:xfrm>
            <a:off x="503998" y="189719"/>
            <a:ext cx="1367997" cy="6022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4ème</a:t>
            </a:r>
          </a:p>
        </p:txBody>
      </p:sp>
      <p:sp>
        <p:nvSpPr>
          <p:cNvPr id="5" name="Connecteur droit 4">
            <a:extLst>
              <a:ext uri="{FF2B5EF4-FFF2-40B4-BE49-F238E27FC236}">
                <a16:creationId xmlns:a16="http://schemas.microsoft.com/office/drawing/2014/main" id="{D35C7608-560B-3A48-E2B2-2DF9D514F0E9}"/>
              </a:ext>
            </a:extLst>
          </p:cNvPr>
          <p:cNvSpPr/>
          <p:nvPr/>
        </p:nvSpPr>
        <p:spPr>
          <a:xfrm>
            <a:off x="0" y="1943996"/>
            <a:ext cx="12096003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8157" cap="flat">
            <a:solidFill>
              <a:srgbClr val="090808"/>
            </a:solidFill>
            <a:prstDash val="solid"/>
            <a:miter/>
          </a:ln>
        </p:spPr>
        <p:txBody>
          <a:bodyPr vert="horz" wrap="square" lIns="108722" tIns="63724" rIns="108722" bIns="63724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cxnSp>
        <p:nvCxnSpPr>
          <p:cNvPr id="7" name="Connecteur droit 7">
            <a:extLst>
              <a:ext uri="{FF2B5EF4-FFF2-40B4-BE49-F238E27FC236}">
                <a16:creationId xmlns:a16="http://schemas.microsoft.com/office/drawing/2014/main" id="{BFB5AF99-50D1-92AC-3914-B4678262E529}"/>
              </a:ext>
            </a:extLst>
          </p:cNvPr>
          <p:cNvCxnSpPr/>
          <p:nvPr/>
        </p:nvCxnSpPr>
        <p:spPr>
          <a:xfrm>
            <a:off x="0" y="0"/>
            <a:ext cx="2222696" cy="0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  <a:miter/>
          </a:ln>
        </p:spPr>
      </p:cxnSp>
      <p:sp>
        <p:nvSpPr>
          <p:cNvPr id="18" name="CustomShape 3">
            <a:extLst>
              <a:ext uri="{FF2B5EF4-FFF2-40B4-BE49-F238E27FC236}">
                <a16:creationId xmlns:a16="http://schemas.microsoft.com/office/drawing/2014/main" id="{1D58F3B9-F2CA-B911-BA4B-649846B68AD4}"/>
              </a:ext>
            </a:extLst>
          </p:cNvPr>
          <p:cNvSpPr/>
          <p:nvPr/>
        </p:nvSpPr>
        <p:spPr>
          <a:xfrm>
            <a:off x="1992596" y="132582"/>
            <a:ext cx="8254800" cy="90627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600" b="1" i="1" spc="48" dirty="0">
                <a:solidFill>
                  <a:srgbClr val="002060"/>
                </a:solidFill>
                <a:latin typeface="Calibri" pitchFamily="18"/>
                <a:ea typeface="DejaVu Sans" pitchFamily="2"/>
                <a:cs typeface="DejaVu Sans" pitchFamily="2"/>
              </a:rPr>
              <a:t>Présentation de la matière et du projet de l’année</a:t>
            </a:r>
            <a:endParaRPr lang="fr-FR" sz="2600" b="1" i="1" u="none" strike="noStrike" kern="1200" cap="none" spc="48" baseline="0" dirty="0">
              <a:solidFill>
                <a:srgbClr val="002060"/>
              </a:solidFill>
              <a:uFillTx/>
              <a:latin typeface="Calibri" pitchFamily="18"/>
              <a:ea typeface="DejaVu Sans" pitchFamily="2"/>
              <a:cs typeface="DejaVu Sans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600" b="1" i="1" u="none" strike="noStrike" kern="1200" cap="none" spc="48" baseline="0" dirty="0">
              <a:solidFill>
                <a:srgbClr val="002060"/>
              </a:solidFill>
              <a:uFillTx/>
              <a:latin typeface="Calibri" pitchFamily="18"/>
              <a:ea typeface="DejaVu Sans" pitchFamily="2"/>
              <a:cs typeface="DejaVu Sans" pitchFamily="2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328FCFB-9399-3288-77DB-382BC27C4AEB}"/>
              </a:ext>
            </a:extLst>
          </p:cNvPr>
          <p:cNvSpPr txBox="1"/>
          <p:nvPr/>
        </p:nvSpPr>
        <p:spPr>
          <a:xfrm>
            <a:off x="684003" y="1152000"/>
            <a:ext cx="10727996" cy="7986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Connaissance</a:t>
            </a: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 : </a:t>
            </a:r>
            <a:r>
              <a:rPr lang="fr-FR" sz="24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Lucida Sans" pitchFamily="2"/>
              </a:rPr>
              <a:t>définir la fonction de la matière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Lucida Sans" pitchFamily="2"/>
              </a:rPr>
              <a:t>et citer le projet de l’année</a:t>
            </a:r>
            <a:endParaRPr lang="fr-FR" sz="2400" b="0" i="0" u="none" strike="noStrike" kern="1200" cap="none" spc="0" baseline="0" dirty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25EFBC7-50F9-0528-3673-29B847A8CCEE}"/>
              </a:ext>
            </a:extLst>
          </p:cNvPr>
          <p:cNvSpPr txBox="1"/>
          <p:nvPr/>
        </p:nvSpPr>
        <p:spPr>
          <a:xfrm>
            <a:off x="503998" y="2085021"/>
            <a:ext cx="7825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u="sng" dirty="0"/>
              <a:t>1) Définissons la fonction de la matière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51A8F8F-8F55-CA77-8D07-30904E095158}"/>
              </a:ext>
            </a:extLst>
          </p:cNvPr>
          <p:cNvSpPr txBox="1"/>
          <p:nvPr/>
        </p:nvSpPr>
        <p:spPr>
          <a:xfrm>
            <a:off x="1111348" y="2782669"/>
            <a:ext cx="7825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 Qu’est ce qu’un objet technique ?</a:t>
            </a:r>
          </a:p>
        </p:txBody>
      </p:sp>
      <p:sp>
        <p:nvSpPr>
          <p:cNvPr id="23" name="Rectangle à coins arrondis 1">
            <a:extLst>
              <a:ext uri="{FF2B5EF4-FFF2-40B4-BE49-F238E27FC236}">
                <a16:creationId xmlns:a16="http://schemas.microsoft.com/office/drawing/2014/main" id="{A7BDC9CF-6FCD-D666-DCA9-BC1E4C132D58}"/>
              </a:ext>
            </a:extLst>
          </p:cNvPr>
          <p:cNvSpPr/>
          <p:nvPr/>
        </p:nvSpPr>
        <p:spPr>
          <a:xfrm>
            <a:off x="1871995" y="3689824"/>
            <a:ext cx="8064719" cy="244836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00"/>
          </a:solidFill>
          <a:ln w="25560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3600" b="0" i="0" u="none" strike="noStrike" kern="1200" cap="none" spc="0" baseline="0" dirty="0">
                <a:ln>
                  <a:noFill/>
                </a:ln>
                <a:latin typeface="Calibri" pitchFamily="18"/>
                <a:ea typeface="Arial Unicode MS" pitchFamily="2"/>
                <a:cs typeface="Mangal" pitchFamily="2"/>
              </a:rPr>
              <a:t>Un objet technique est un objet conçu par l’être humain pour répondre à un besoin. Il est réalisé à partir de matériaux issus de la nature.</a:t>
            </a:r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6C593255-5E2A-9FE0-7C05-3CB51A2A5554}"/>
              </a:ext>
            </a:extLst>
          </p:cNvPr>
          <p:cNvCxnSpPr/>
          <p:nvPr/>
        </p:nvCxnSpPr>
        <p:spPr>
          <a:xfrm>
            <a:off x="10048731" y="981718"/>
            <a:ext cx="0" cy="96227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44F35D0D-E4A7-DCD0-14E9-6068A4E7B06C}"/>
              </a:ext>
            </a:extLst>
          </p:cNvPr>
          <p:cNvSpPr txBox="1"/>
          <p:nvPr/>
        </p:nvSpPr>
        <p:spPr>
          <a:xfrm>
            <a:off x="10223398" y="189719"/>
            <a:ext cx="1755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Présentation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6AFE7B0-95E1-4382-F897-B2E0F1401EAA}"/>
              </a:ext>
            </a:extLst>
          </p:cNvPr>
          <p:cNvSpPr txBox="1"/>
          <p:nvPr/>
        </p:nvSpPr>
        <p:spPr>
          <a:xfrm>
            <a:off x="10289887" y="1106739"/>
            <a:ext cx="1755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Chapitre 1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B13C2E-ECD6-2E9A-FB6C-894D41B6AC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FAB9C8EC-3E65-6604-BD1F-917F9755B313}"/>
              </a:ext>
            </a:extLst>
          </p:cNvPr>
          <p:cNvSpPr txBox="1"/>
          <p:nvPr/>
        </p:nvSpPr>
        <p:spPr>
          <a:xfrm>
            <a:off x="503998" y="189719"/>
            <a:ext cx="1367997" cy="6022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4ème</a:t>
            </a:r>
          </a:p>
        </p:txBody>
      </p:sp>
      <p:sp>
        <p:nvSpPr>
          <p:cNvPr id="5" name="Connecteur droit 4">
            <a:extLst>
              <a:ext uri="{FF2B5EF4-FFF2-40B4-BE49-F238E27FC236}">
                <a16:creationId xmlns:a16="http://schemas.microsoft.com/office/drawing/2014/main" id="{3FDB9D6F-9616-EB26-2289-C740A5A471AF}"/>
              </a:ext>
            </a:extLst>
          </p:cNvPr>
          <p:cNvSpPr/>
          <p:nvPr/>
        </p:nvSpPr>
        <p:spPr>
          <a:xfrm>
            <a:off x="0" y="1943996"/>
            <a:ext cx="12096003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8157" cap="flat">
            <a:solidFill>
              <a:srgbClr val="090808"/>
            </a:solidFill>
            <a:prstDash val="solid"/>
            <a:miter/>
          </a:ln>
        </p:spPr>
        <p:txBody>
          <a:bodyPr vert="horz" wrap="square" lIns="108722" tIns="63724" rIns="108722" bIns="63724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cxnSp>
        <p:nvCxnSpPr>
          <p:cNvPr id="7" name="Connecteur droit 7">
            <a:extLst>
              <a:ext uri="{FF2B5EF4-FFF2-40B4-BE49-F238E27FC236}">
                <a16:creationId xmlns:a16="http://schemas.microsoft.com/office/drawing/2014/main" id="{CE03996F-DA30-BACA-3E3B-C3AC7205B621}"/>
              </a:ext>
            </a:extLst>
          </p:cNvPr>
          <p:cNvCxnSpPr/>
          <p:nvPr/>
        </p:nvCxnSpPr>
        <p:spPr>
          <a:xfrm>
            <a:off x="0" y="0"/>
            <a:ext cx="2222696" cy="0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  <a:miter/>
          </a:ln>
        </p:spPr>
      </p:cxnSp>
      <p:sp>
        <p:nvSpPr>
          <p:cNvPr id="18" name="CustomShape 3">
            <a:extLst>
              <a:ext uri="{FF2B5EF4-FFF2-40B4-BE49-F238E27FC236}">
                <a16:creationId xmlns:a16="http://schemas.microsoft.com/office/drawing/2014/main" id="{5E65B634-0CBD-E2EC-E574-5F17ACD83ADE}"/>
              </a:ext>
            </a:extLst>
          </p:cNvPr>
          <p:cNvSpPr/>
          <p:nvPr/>
        </p:nvSpPr>
        <p:spPr>
          <a:xfrm>
            <a:off x="1992596" y="132582"/>
            <a:ext cx="8254800" cy="90627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600" b="1" i="1" spc="48" dirty="0">
                <a:solidFill>
                  <a:srgbClr val="002060"/>
                </a:solidFill>
                <a:latin typeface="Calibri" pitchFamily="18"/>
                <a:ea typeface="DejaVu Sans" pitchFamily="2"/>
                <a:cs typeface="DejaVu Sans" pitchFamily="2"/>
              </a:rPr>
              <a:t>Présentation de la matière et du projet de l’année</a:t>
            </a:r>
            <a:endParaRPr lang="fr-FR" sz="2600" b="1" i="1" u="none" strike="noStrike" kern="1200" cap="none" spc="48" baseline="0" dirty="0">
              <a:solidFill>
                <a:srgbClr val="002060"/>
              </a:solidFill>
              <a:uFillTx/>
              <a:latin typeface="Calibri" pitchFamily="18"/>
              <a:ea typeface="DejaVu Sans" pitchFamily="2"/>
              <a:cs typeface="DejaVu Sans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600" b="1" i="1" u="none" strike="noStrike" kern="1200" cap="none" spc="48" baseline="0" dirty="0">
              <a:solidFill>
                <a:srgbClr val="002060"/>
              </a:solidFill>
              <a:uFillTx/>
              <a:latin typeface="Calibri" pitchFamily="18"/>
              <a:ea typeface="DejaVu Sans" pitchFamily="2"/>
              <a:cs typeface="DejaVu Sans" pitchFamily="2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7C655BE-20B3-6679-8190-827311D0C51A}"/>
              </a:ext>
            </a:extLst>
          </p:cNvPr>
          <p:cNvSpPr txBox="1"/>
          <p:nvPr/>
        </p:nvSpPr>
        <p:spPr>
          <a:xfrm>
            <a:off x="684003" y="1152000"/>
            <a:ext cx="10727996" cy="7986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Connaissance</a:t>
            </a: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 : </a:t>
            </a:r>
            <a:r>
              <a:rPr lang="fr-FR" sz="24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Lucida Sans" pitchFamily="2"/>
              </a:rPr>
              <a:t>définir la fonction de la matière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Lucida Sans" pitchFamily="2"/>
              </a:rPr>
              <a:t>et citer le projet de l’année</a:t>
            </a:r>
            <a:endParaRPr lang="fr-FR" sz="2400" b="0" i="0" u="none" strike="noStrike" kern="1200" cap="none" spc="0" baseline="0" dirty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01F163B5-6CE2-FA77-C307-BEB46D82DAC1}"/>
              </a:ext>
            </a:extLst>
          </p:cNvPr>
          <p:cNvSpPr txBox="1"/>
          <p:nvPr/>
        </p:nvSpPr>
        <p:spPr>
          <a:xfrm>
            <a:off x="503998" y="2085021"/>
            <a:ext cx="7825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u="sng" dirty="0"/>
              <a:t>1) Définissons la fonction de la matière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210485FE-52D3-C224-345A-521197233792}"/>
              </a:ext>
            </a:extLst>
          </p:cNvPr>
          <p:cNvSpPr txBox="1"/>
          <p:nvPr/>
        </p:nvSpPr>
        <p:spPr>
          <a:xfrm>
            <a:off x="1111348" y="2782669"/>
            <a:ext cx="7825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 Qu’est ce qu’un objet matériau ?</a:t>
            </a:r>
          </a:p>
        </p:txBody>
      </p:sp>
      <p:sp>
        <p:nvSpPr>
          <p:cNvPr id="23" name="Rectangle à coins arrondis 1">
            <a:extLst>
              <a:ext uri="{FF2B5EF4-FFF2-40B4-BE49-F238E27FC236}">
                <a16:creationId xmlns:a16="http://schemas.microsoft.com/office/drawing/2014/main" id="{05F79D20-3691-95CD-2D33-DC5F4ED4A038}"/>
              </a:ext>
            </a:extLst>
          </p:cNvPr>
          <p:cNvSpPr/>
          <p:nvPr/>
        </p:nvSpPr>
        <p:spPr>
          <a:xfrm>
            <a:off x="1871995" y="3689824"/>
            <a:ext cx="8064719" cy="244836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00"/>
          </a:solidFill>
          <a:ln w="25560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3600" b="0" i="0" u="none" strike="noStrike" kern="1200" cap="none" spc="0" baseline="0" dirty="0">
                <a:ln>
                  <a:noFill/>
                </a:ln>
                <a:latin typeface="Calibri" pitchFamily="18"/>
                <a:ea typeface="Arial Unicode MS" pitchFamily="2"/>
                <a:cs typeface="Mangal" pitchFamily="2"/>
              </a:rPr>
              <a:t>Un objet technique est</a:t>
            </a:r>
            <a:r>
              <a:rPr lang="fr-FR" sz="3600" b="0" i="0" u="none" strike="noStrike" kern="1200" cap="none" spc="0" dirty="0">
                <a:ln>
                  <a:noFill/>
                </a:ln>
                <a:latin typeface="Calibri" pitchFamily="18"/>
                <a:ea typeface="Arial Unicode MS" pitchFamily="2"/>
                <a:cs typeface="Mangal" pitchFamily="2"/>
              </a:rPr>
              <a:t> fabriqué</a:t>
            </a:r>
            <a:r>
              <a:rPr lang="fr-FR" sz="3600" b="0" i="0" u="none" strike="noStrike" kern="1200" cap="none" spc="0" baseline="0" dirty="0">
                <a:ln>
                  <a:noFill/>
                </a:ln>
                <a:latin typeface="Calibri" pitchFamily="18"/>
                <a:ea typeface="Arial Unicode MS" pitchFamily="2"/>
                <a:cs typeface="Mangal" pitchFamily="2"/>
              </a:rPr>
              <a:t> à partir de matériaux issus de la nature.</a:t>
            </a:r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D633B269-A96A-A28B-9304-23B528CC5C2A}"/>
              </a:ext>
            </a:extLst>
          </p:cNvPr>
          <p:cNvCxnSpPr/>
          <p:nvPr/>
        </p:nvCxnSpPr>
        <p:spPr>
          <a:xfrm>
            <a:off x="10048731" y="981718"/>
            <a:ext cx="0" cy="96227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66859F94-9FC9-BE81-2B4D-43FEBB8B9265}"/>
              </a:ext>
            </a:extLst>
          </p:cNvPr>
          <p:cNvSpPr txBox="1"/>
          <p:nvPr/>
        </p:nvSpPr>
        <p:spPr>
          <a:xfrm>
            <a:off x="10223398" y="189719"/>
            <a:ext cx="1755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Présentation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C90F8DA-17BA-BB3D-3034-9CE2EAE4806D}"/>
              </a:ext>
            </a:extLst>
          </p:cNvPr>
          <p:cNvSpPr txBox="1"/>
          <p:nvPr/>
        </p:nvSpPr>
        <p:spPr>
          <a:xfrm>
            <a:off x="10289887" y="1106739"/>
            <a:ext cx="1755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Chapitre 1</a:t>
            </a:r>
          </a:p>
        </p:txBody>
      </p:sp>
    </p:spTree>
    <p:extLst>
      <p:ext uri="{BB962C8B-B14F-4D97-AF65-F5344CB8AC3E}">
        <p14:creationId xmlns:p14="http://schemas.microsoft.com/office/powerpoint/2010/main" val="398455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2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2000035-C287-7567-23AD-5135EA987B3E}"/>
              </a:ext>
            </a:extLst>
          </p:cNvPr>
          <p:cNvSpPr txBox="1"/>
          <p:nvPr/>
        </p:nvSpPr>
        <p:spPr>
          <a:xfrm>
            <a:off x="503998" y="189719"/>
            <a:ext cx="1367997" cy="6022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4ème</a:t>
            </a:r>
          </a:p>
        </p:txBody>
      </p:sp>
      <p:sp>
        <p:nvSpPr>
          <p:cNvPr id="5" name="Connecteur droit 4">
            <a:extLst>
              <a:ext uri="{FF2B5EF4-FFF2-40B4-BE49-F238E27FC236}">
                <a16:creationId xmlns:a16="http://schemas.microsoft.com/office/drawing/2014/main" id="{B45FE412-18D3-B8CD-2AD2-EE6C16D95D85}"/>
              </a:ext>
            </a:extLst>
          </p:cNvPr>
          <p:cNvSpPr/>
          <p:nvPr/>
        </p:nvSpPr>
        <p:spPr>
          <a:xfrm>
            <a:off x="0" y="1943996"/>
            <a:ext cx="12096003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8157" cap="flat">
            <a:solidFill>
              <a:srgbClr val="090808"/>
            </a:solidFill>
            <a:prstDash val="solid"/>
            <a:miter/>
          </a:ln>
        </p:spPr>
        <p:txBody>
          <a:bodyPr vert="horz" wrap="square" lIns="108722" tIns="63724" rIns="108722" bIns="63724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cxnSp>
        <p:nvCxnSpPr>
          <p:cNvPr id="7" name="Connecteur droit 7">
            <a:extLst>
              <a:ext uri="{FF2B5EF4-FFF2-40B4-BE49-F238E27FC236}">
                <a16:creationId xmlns:a16="http://schemas.microsoft.com/office/drawing/2014/main" id="{1F695E04-3563-EBDF-1742-56FDBDC04402}"/>
              </a:ext>
            </a:extLst>
          </p:cNvPr>
          <p:cNvCxnSpPr/>
          <p:nvPr/>
        </p:nvCxnSpPr>
        <p:spPr>
          <a:xfrm>
            <a:off x="0" y="0"/>
            <a:ext cx="2222696" cy="0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  <a:miter/>
          </a:ln>
        </p:spPr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506093DC-9B89-7D9C-2335-AA57939E45C1}"/>
              </a:ext>
            </a:extLst>
          </p:cNvPr>
          <p:cNvSpPr txBox="1"/>
          <p:nvPr/>
        </p:nvSpPr>
        <p:spPr>
          <a:xfrm>
            <a:off x="732002" y="1081539"/>
            <a:ext cx="10727996" cy="7986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Connaissance</a:t>
            </a: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 : </a:t>
            </a:r>
            <a:r>
              <a:rPr lang="fr-FR" sz="24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Lucida Sans" pitchFamily="2"/>
              </a:rPr>
              <a:t>définir la fonction de la matière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Lucida Sans" pitchFamily="2"/>
              </a:rPr>
              <a:t>et citer le projet de l’année</a:t>
            </a:r>
            <a:endParaRPr lang="fr-FR" sz="2400" b="0" i="0" u="none" strike="noStrike" kern="1200" cap="none" spc="0" baseline="0" dirty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2" name="CustomShape 3">
            <a:extLst>
              <a:ext uri="{FF2B5EF4-FFF2-40B4-BE49-F238E27FC236}">
                <a16:creationId xmlns:a16="http://schemas.microsoft.com/office/drawing/2014/main" id="{E8652034-04D0-C842-EB99-486AAB5D187D}"/>
              </a:ext>
            </a:extLst>
          </p:cNvPr>
          <p:cNvSpPr/>
          <p:nvPr/>
        </p:nvSpPr>
        <p:spPr>
          <a:xfrm>
            <a:off x="1992596" y="132582"/>
            <a:ext cx="8254800" cy="90627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600" b="1" i="1" spc="48" dirty="0">
                <a:solidFill>
                  <a:srgbClr val="002060"/>
                </a:solidFill>
                <a:latin typeface="Calibri" pitchFamily="18"/>
                <a:ea typeface="DejaVu Sans" pitchFamily="2"/>
                <a:cs typeface="DejaVu Sans" pitchFamily="2"/>
              </a:rPr>
              <a:t>Présentation de la matière et du projet de l’année</a:t>
            </a:r>
            <a:endParaRPr lang="fr-FR" sz="2600" b="1" i="1" u="none" strike="noStrike" kern="1200" cap="none" spc="48" baseline="0" dirty="0">
              <a:solidFill>
                <a:srgbClr val="002060"/>
              </a:solidFill>
              <a:uFillTx/>
              <a:latin typeface="Calibri" pitchFamily="18"/>
              <a:ea typeface="DejaVu Sans" pitchFamily="2"/>
              <a:cs typeface="DejaVu Sans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600" b="1" i="1" u="none" strike="noStrike" kern="1200" cap="none" spc="48" baseline="0" dirty="0">
              <a:solidFill>
                <a:srgbClr val="002060"/>
              </a:solidFill>
              <a:uFillTx/>
              <a:latin typeface="Calibri" pitchFamily="18"/>
              <a:ea typeface="DejaVu Sans" pitchFamily="2"/>
              <a:cs typeface="DejaVu Sans" pitchFamily="2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06E5EAC-D063-08A4-A84E-3A4D00E76DFC}"/>
              </a:ext>
            </a:extLst>
          </p:cNvPr>
          <p:cNvSpPr txBox="1"/>
          <p:nvPr/>
        </p:nvSpPr>
        <p:spPr>
          <a:xfrm>
            <a:off x="732002" y="2038503"/>
            <a:ext cx="93826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u="sng" dirty="0"/>
              <a:t>2) Présentation du  nouveau projet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3D158AC-E586-2FDB-EC1A-B4DA23B5CAEF}"/>
              </a:ext>
            </a:extLst>
          </p:cNvPr>
          <p:cNvSpPr txBox="1"/>
          <p:nvPr/>
        </p:nvSpPr>
        <p:spPr>
          <a:xfrm>
            <a:off x="732002" y="2551837"/>
            <a:ext cx="1052436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Toutes les classes de quatrième du collège Jean Mermoz vont participer à un concours dont le but est de découvrir les formations dispensées après la quatrième tout en s’amusant.</a:t>
            </a:r>
          </a:p>
          <a:p>
            <a:endParaRPr lang="fr-FR" sz="2800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0F1DE975-BB04-34CA-4CF1-B03473734973}"/>
              </a:ext>
            </a:extLst>
          </p:cNvPr>
          <p:cNvCxnSpPr/>
          <p:nvPr/>
        </p:nvCxnSpPr>
        <p:spPr>
          <a:xfrm>
            <a:off x="10048731" y="981718"/>
            <a:ext cx="0" cy="96227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8CADA3B1-0B9F-2532-4DB1-6ACD5A298F59}"/>
              </a:ext>
            </a:extLst>
          </p:cNvPr>
          <p:cNvSpPr txBox="1"/>
          <p:nvPr/>
        </p:nvSpPr>
        <p:spPr>
          <a:xfrm>
            <a:off x="10223398" y="189719"/>
            <a:ext cx="1755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Présentation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EDE4571-C7DD-DDF1-A758-15AEFEE334A9}"/>
              </a:ext>
            </a:extLst>
          </p:cNvPr>
          <p:cNvSpPr txBox="1"/>
          <p:nvPr/>
        </p:nvSpPr>
        <p:spPr>
          <a:xfrm>
            <a:off x="10289887" y="1106739"/>
            <a:ext cx="1755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Chapitre 1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DA58FB8-EB0F-73F1-071F-8D03750E4B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996" y="4126411"/>
            <a:ext cx="3465342" cy="259900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D648A54-311B-B53F-98F8-21AA8C5A53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774" y="3824165"/>
            <a:ext cx="4045113" cy="303383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408DEC-836D-4228-209D-3387ADA642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72725B64-0078-D395-36C1-54E6A6D67295}"/>
              </a:ext>
            </a:extLst>
          </p:cNvPr>
          <p:cNvSpPr txBox="1"/>
          <p:nvPr/>
        </p:nvSpPr>
        <p:spPr>
          <a:xfrm>
            <a:off x="503998" y="189719"/>
            <a:ext cx="1367997" cy="6022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4ème</a:t>
            </a:r>
          </a:p>
        </p:txBody>
      </p:sp>
      <p:sp>
        <p:nvSpPr>
          <p:cNvPr id="5" name="Connecteur droit 4">
            <a:extLst>
              <a:ext uri="{FF2B5EF4-FFF2-40B4-BE49-F238E27FC236}">
                <a16:creationId xmlns:a16="http://schemas.microsoft.com/office/drawing/2014/main" id="{7CA4A66E-2D50-D5D0-6342-30E535DAA892}"/>
              </a:ext>
            </a:extLst>
          </p:cNvPr>
          <p:cNvSpPr/>
          <p:nvPr/>
        </p:nvSpPr>
        <p:spPr>
          <a:xfrm>
            <a:off x="0" y="1943996"/>
            <a:ext cx="12096003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8157" cap="flat">
            <a:solidFill>
              <a:srgbClr val="090808"/>
            </a:solidFill>
            <a:prstDash val="solid"/>
            <a:miter/>
          </a:ln>
        </p:spPr>
        <p:txBody>
          <a:bodyPr vert="horz" wrap="square" lIns="108722" tIns="63724" rIns="108722" bIns="63724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cxnSp>
        <p:nvCxnSpPr>
          <p:cNvPr id="7" name="Connecteur droit 7">
            <a:extLst>
              <a:ext uri="{FF2B5EF4-FFF2-40B4-BE49-F238E27FC236}">
                <a16:creationId xmlns:a16="http://schemas.microsoft.com/office/drawing/2014/main" id="{3D712211-28C5-03FB-75E6-EF91906221EE}"/>
              </a:ext>
            </a:extLst>
          </p:cNvPr>
          <p:cNvCxnSpPr/>
          <p:nvPr/>
        </p:nvCxnSpPr>
        <p:spPr>
          <a:xfrm>
            <a:off x="0" y="0"/>
            <a:ext cx="2222696" cy="0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  <a:miter/>
          </a:ln>
        </p:spPr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15C4FD15-17E3-6CD2-3EEB-AE33EC80B4CE}"/>
              </a:ext>
            </a:extLst>
          </p:cNvPr>
          <p:cNvSpPr txBox="1"/>
          <p:nvPr/>
        </p:nvSpPr>
        <p:spPr>
          <a:xfrm>
            <a:off x="732002" y="1081539"/>
            <a:ext cx="10727996" cy="7986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Connaissance</a:t>
            </a: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 : </a:t>
            </a:r>
            <a:r>
              <a:rPr lang="fr-FR" sz="24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Lucida Sans" pitchFamily="2"/>
              </a:rPr>
              <a:t>définir la fonction de la matière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Lucida Sans" pitchFamily="2"/>
              </a:rPr>
              <a:t> et citer le projet de l’année</a:t>
            </a:r>
            <a:endParaRPr lang="fr-FR" sz="2400" b="0" i="0" u="none" strike="noStrike" kern="1200" cap="none" spc="0" baseline="0" dirty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2" name="CustomShape 3">
            <a:extLst>
              <a:ext uri="{FF2B5EF4-FFF2-40B4-BE49-F238E27FC236}">
                <a16:creationId xmlns:a16="http://schemas.microsoft.com/office/drawing/2014/main" id="{002AFAA1-6953-C3DB-ACB8-8B51C140FBD0}"/>
              </a:ext>
            </a:extLst>
          </p:cNvPr>
          <p:cNvSpPr/>
          <p:nvPr/>
        </p:nvSpPr>
        <p:spPr>
          <a:xfrm>
            <a:off x="1992596" y="132582"/>
            <a:ext cx="8254800" cy="90627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600" b="1" i="1" spc="48" dirty="0">
                <a:solidFill>
                  <a:srgbClr val="002060"/>
                </a:solidFill>
                <a:latin typeface="Calibri" pitchFamily="18"/>
                <a:ea typeface="DejaVu Sans" pitchFamily="2"/>
                <a:cs typeface="DejaVu Sans" pitchFamily="2"/>
              </a:rPr>
              <a:t>Présentation de la matière et du projet de l’année</a:t>
            </a:r>
            <a:endParaRPr lang="fr-FR" sz="2600" b="1" i="1" u="none" strike="noStrike" kern="1200" cap="none" spc="48" baseline="0" dirty="0">
              <a:solidFill>
                <a:srgbClr val="002060"/>
              </a:solidFill>
              <a:uFillTx/>
              <a:latin typeface="Calibri" pitchFamily="18"/>
              <a:ea typeface="DejaVu Sans" pitchFamily="2"/>
              <a:cs typeface="DejaVu Sans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600" b="1" i="1" u="none" strike="noStrike" kern="1200" cap="none" spc="48" baseline="0" dirty="0">
              <a:solidFill>
                <a:srgbClr val="002060"/>
              </a:solidFill>
              <a:uFillTx/>
              <a:latin typeface="Calibri" pitchFamily="18"/>
              <a:ea typeface="DejaVu Sans" pitchFamily="2"/>
              <a:cs typeface="DejaVu Sans" pitchFamily="2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3D0E10A-C364-088E-3BB6-6A63BE0C3331}"/>
              </a:ext>
            </a:extLst>
          </p:cNvPr>
          <p:cNvSpPr txBox="1"/>
          <p:nvPr/>
        </p:nvSpPr>
        <p:spPr>
          <a:xfrm>
            <a:off x="503998" y="1877056"/>
            <a:ext cx="93826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u="sng" dirty="0"/>
              <a:t>2) Présentation du projet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AF2C6ED-26F5-E6BF-9AC7-9D4CD91C2268}"/>
              </a:ext>
            </a:extLst>
          </p:cNvPr>
          <p:cNvSpPr txBox="1"/>
          <p:nvPr/>
        </p:nvSpPr>
        <p:spPr>
          <a:xfrm>
            <a:off x="161778" y="2188426"/>
            <a:ext cx="1177244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sz="3200" dirty="0"/>
              <a:t>Ce concours sera composé </a:t>
            </a:r>
            <a:r>
              <a:rPr lang="fr-FR" sz="3200" b="1" u="sng" dirty="0"/>
              <a:t>de deux parties. </a:t>
            </a:r>
          </a:p>
          <a:p>
            <a:r>
              <a:rPr lang="fr-FR" sz="3200" b="1" u="sng" dirty="0"/>
              <a:t>1</a:t>
            </a:r>
            <a:r>
              <a:rPr lang="fr-FR" sz="3200" b="1" u="sng" baseline="30000" dirty="0"/>
              <a:t>ère</a:t>
            </a:r>
            <a:r>
              <a:rPr lang="fr-FR" sz="3200" b="1" u="sng" dirty="0"/>
              <a:t> partie </a:t>
            </a:r>
            <a:r>
              <a:rPr lang="fr-FR" sz="3200" dirty="0"/>
              <a:t>: Chaque classe de quatrième </a:t>
            </a:r>
            <a:r>
              <a:rPr lang="fr-FR" sz="3200" dirty="0">
                <a:solidFill>
                  <a:srgbClr val="FF0000"/>
                </a:solidFill>
                <a:highlight>
                  <a:srgbClr val="FFFF00"/>
                </a:highlight>
              </a:rPr>
              <a:t>devra améliorer le produit en imaginant et réalisant un objet technique nommé le maître du temps. Celui-ci sera composé d’un espace représentant le lieu d’exercice d’un métier. Il devra aussi définir le temps d’une manche du jeu.</a:t>
            </a:r>
          </a:p>
          <a:p>
            <a:r>
              <a:rPr lang="fr-FR" sz="3200" dirty="0"/>
              <a:t>Ils devront aussi réaliser les pions et d’autres éléments du produit.</a:t>
            </a:r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2508390-4E95-0092-3AFB-5B87E39312B0}"/>
              </a:ext>
            </a:extLst>
          </p:cNvPr>
          <p:cNvSpPr txBox="1"/>
          <p:nvPr/>
        </p:nvSpPr>
        <p:spPr>
          <a:xfrm>
            <a:off x="152887" y="5237852"/>
            <a:ext cx="118862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</a:rPr>
              <a:t>Un jury évaluera les productions en fin d’année. Les élèves de la classe vainqueurs seront sélectionnés pour participer à la deuxième partie du concours.</a:t>
            </a:r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07A0F0B0-27BB-F8C0-4129-09A4ED9852D3}"/>
              </a:ext>
            </a:extLst>
          </p:cNvPr>
          <p:cNvCxnSpPr/>
          <p:nvPr/>
        </p:nvCxnSpPr>
        <p:spPr>
          <a:xfrm>
            <a:off x="10048731" y="981718"/>
            <a:ext cx="0" cy="96227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40349B01-686F-F0A7-1A04-C2957DB0861B}"/>
              </a:ext>
            </a:extLst>
          </p:cNvPr>
          <p:cNvSpPr txBox="1"/>
          <p:nvPr/>
        </p:nvSpPr>
        <p:spPr>
          <a:xfrm>
            <a:off x="10223398" y="189719"/>
            <a:ext cx="1755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Présentation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42399D9-91E1-8FAA-9CA4-DA37EA2227EA}"/>
              </a:ext>
            </a:extLst>
          </p:cNvPr>
          <p:cNvSpPr txBox="1"/>
          <p:nvPr/>
        </p:nvSpPr>
        <p:spPr>
          <a:xfrm>
            <a:off x="10289887" y="1106739"/>
            <a:ext cx="1755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Chapitre 1</a:t>
            </a:r>
          </a:p>
        </p:txBody>
      </p:sp>
    </p:spTree>
    <p:extLst>
      <p:ext uri="{BB962C8B-B14F-4D97-AF65-F5344CB8AC3E}">
        <p14:creationId xmlns:p14="http://schemas.microsoft.com/office/powerpoint/2010/main" val="639126502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EE982F-D12E-946F-4C65-0DAAE85A7F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8DBED4F-B5E3-8A3F-7B77-802979E60C16}"/>
              </a:ext>
            </a:extLst>
          </p:cNvPr>
          <p:cNvSpPr txBox="1"/>
          <p:nvPr/>
        </p:nvSpPr>
        <p:spPr>
          <a:xfrm>
            <a:off x="503998" y="189719"/>
            <a:ext cx="1367997" cy="6022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4ème</a:t>
            </a:r>
          </a:p>
        </p:txBody>
      </p:sp>
      <p:sp>
        <p:nvSpPr>
          <p:cNvPr id="5" name="Connecteur droit 4">
            <a:extLst>
              <a:ext uri="{FF2B5EF4-FFF2-40B4-BE49-F238E27FC236}">
                <a16:creationId xmlns:a16="http://schemas.microsoft.com/office/drawing/2014/main" id="{1991DF62-645B-64D6-755B-9DC534179F4E}"/>
              </a:ext>
            </a:extLst>
          </p:cNvPr>
          <p:cNvSpPr/>
          <p:nvPr/>
        </p:nvSpPr>
        <p:spPr>
          <a:xfrm>
            <a:off x="0" y="1943996"/>
            <a:ext cx="12096003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8157" cap="flat">
            <a:solidFill>
              <a:srgbClr val="090808"/>
            </a:solidFill>
            <a:prstDash val="solid"/>
            <a:miter/>
          </a:ln>
        </p:spPr>
        <p:txBody>
          <a:bodyPr vert="horz" wrap="square" lIns="108722" tIns="63724" rIns="108722" bIns="63724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cxnSp>
        <p:nvCxnSpPr>
          <p:cNvPr id="7" name="Connecteur droit 7">
            <a:extLst>
              <a:ext uri="{FF2B5EF4-FFF2-40B4-BE49-F238E27FC236}">
                <a16:creationId xmlns:a16="http://schemas.microsoft.com/office/drawing/2014/main" id="{6325F665-5777-8A08-D549-97EC28403FAA}"/>
              </a:ext>
            </a:extLst>
          </p:cNvPr>
          <p:cNvCxnSpPr/>
          <p:nvPr/>
        </p:nvCxnSpPr>
        <p:spPr>
          <a:xfrm>
            <a:off x="0" y="0"/>
            <a:ext cx="2222696" cy="0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  <a:miter/>
          </a:ln>
        </p:spPr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D6D0E0DB-B01B-9709-1AB9-5154677D6C01}"/>
              </a:ext>
            </a:extLst>
          </p:cNvPr>
          <p:cNvSpPr txBox="1"/>
          <p:nvPr/>
        </p:nvSpPr>
        <p:spPr>
          <a:xfrm>
            <a:off x="732002" y="1081539"/>
            <a:ext cx="10727996" cy="7986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Connaissance</a:t>
            </a: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 : </a:t>
            </a:r>
            <a:r>
              <a:rPr lang="fr-FR" sz="24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Lucida Sans" pitchFamily="2"/>
              </a:rPr>
              <a:t>définir la fonction de la matière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Lucida Sans" pitchFamily="2"/>
              </a:rPr>
              <a:t> et citer le projet de l’année</a:t>
            </a:r>
            <a:endParaRPr lang="fr-FR" sz="2400" b="0" i="0" u="none" strike="noStrike" kern="1200" cap="none" spc="0" baseline="0" dirty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2" name="CustomShape 3">
            <a:extLst>
              <a:ext uri="{FF2B5EF4-FFF2-40B4-BE49-F238E27FC236}">
                <a16:creationId xmlns:a16="http://schemas.microsoft.com/office/drawing/2014/main" id="{C175F922-3B62-3953-08EE-AF7E3EE10857}"/>
              </a:ext>
            </a:extLst>
          </p:cNvPr>
          <p:cNvSpPr/>
          <p:nvPr/>
        </p:nvSpPr>
        <p:spPr>
          <a:xfrm>
            <a:off x="1992596" y="132582"/>
            <a:ext cx="8254800" cy="90627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600" b="1" i="1" spc="48" dirty="0">
                <a:solidFill>
                  <a:srgbClr val="002060"/>
                </a:solidFill>
                <a:latin typeface="Calibri" pitchFamily="18"/>
                <a:ea typeface="DejaVu Sans" pitchFamily="2"/>
                <a:cs typeface="DejaVu Sans" pitchFamily="2"/>
              </a:rPr>
              <a:t>Présentation de la matière et du projet de l’année</a:t>
            </a:r>
            <a:endParaRPr lang="fr-FR" sz="2600" b="1" i="1" u="none" strike="noStrike" kern="1200" cap="none" spc="48" baseline="0" dirty="0">
              <a:solidFill>
                <a:srgbClr val="002060"/>
              </a:solidFill>
              <a:uFillTx/>
              <a:latin typeface="Calibri" pitchFamily="18"/>
              <a:ea typeface="DejaVu Sans" pitchFamily="2"/>
              <a:cs typeface="DejaVu Sans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600" b="1" i="1" u="none" strike="noStrike" kern="1200" cap="none" spc="48" baseline="0" dirty="0">
              <a:solidFill>
                <a:srgbClr val="002060"/>
              </a:solidFill>
              <a:uFillTx/>
              <a:latin typeface="Calibri" pitchFamily="18"/>
              <a:ea typeface="DejaVu Sans" pitchFamily="2"/>
              <a:cs typeface="DejaVu Sans" pitchFamily="2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9732ABF-B535-5C91-D602-007E5449996A}"/>
              </a:ext>
            </a:extLst>
          </p:cNvPr>
          <p:cNvSpPr txBox="1"/>
          <p:nvPr/>
        </p:nvSpPr>
        <p:spPr>
          <a:xfrm>
            <a:off x="503998" y="1877056"/>
            <a:ext cx="93826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u="sng" dirty="0"/>
              <a:t>Exemple de maître du jeu</a:t>
            </a:r>
          </a:p>
          <a:p>
            <a:endParaRPr lang="fr-FR" sz="3600" b="1" u="sng" dirty="0"/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CC04ABE0-E0FD-7F3C-CE80-E5A372EBBBC3}"/>
              </a:ext>
            </a:extLst>
          </p:cNvPr>
          <p:cNvCxnSpPr/>
          <p:nvPr/>
        </p:nvCxnSpPr>
        <p:spPr>
          <a:xfrm>
            <a:off x="10048731" y="981718"/>
            <a:ext cx="0" cy="96227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5C1BF858-56A2-FB7F-6B51-B4BAC2596C17}"/>
              </a:ext>
            </a:extLst>
          </p:cNvPr>
          <p:cNvSpPr txBox="1"/>
          <p:nvPr/>
        </p:nvSpPr>
        <p:spPr>
          <a:xfrm>
            <a:off x="10223398" y="189719"/>
            <a:ext cx="1755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Présentation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9EC0ABE-BF99-5388-6A3E-CD5D36A842D5}"/>
              </a:ext>
            </a:extLst>
          </p:cNvPr>
          <p:cNvSpPr txBox="1"/>
          <p:nvPr/>
        </p:nvSpPr>
        <p:spPr>
          <a:xfrm>
            <a:off x="10289887" y="1106739"/>
            <a:ext cx="1755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Chapitre 1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8556378-237C-363F-050C-0765244585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332" y="3652375"/>
            <a:ext cx="5772374" cy="212408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81429886-4549-78C0-CE22-5DC10919B9C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905" t="-356" r="12239" b="4833"/>
          <a:stretch/>
        </p:blipFill>
        <p:spPr>
          <a:xfrm rot="5400000">
            <a:off x="382480" y="3334158"/>
            <a:ext cx="4627392" cy="361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487374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2000035-C287-7567-23AD-5135EA987B3E}"/>
              </a:ext>
            </a:extLst>
          </p:cNvPr>
          <p:cNvSpPr txBox="1"/>
          <p:nvPr/>
        </p:nvSpPr>
        <p:spPr>
          <a:xfrm>
            <a:off x="503998" y="189719"/>
            <a:ext cx="1367997" cy="6022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4ème</a:t>
            </a:r>
          </a:p>
        </p:txBody>
      </p:sp>
      <p:sp>
        <p:nvSpPr>
          <p:cNvPr id="5" name="Connecteur droit 4">
            <a:extLst>
              <a:ext uri="{FF2B5EF4-FFF2-40B4-BE49-F238E27FC236}">
                <a16:creationId xmlns:a16="http://schemas.microsoft.com/office/drawing/2014/main" id="{B45FE412-18D3-B8CD-2AD2-EE6C16D95D85}"/>
              </a:ext>
            </a:extLst>
          </p:cNvPr>
          <p:cNvSpPr/>
          <p:nvPr/>
        </p:nvSpPr>
        <p:spPr>
          <a:xfrm>
            <a:off x="0" y="1943996"/>
            <a:ext cx="12096003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8157" cap="flat">
            <a:solidFill>
              <a:srgbClr val="090808"/>
            </a:solidFill>
            <a:prstDash val="solid"/>
            <a:miter/>
          </a:ln>
        </p:spPr>
        <p:txBody>
          <a:bodyPr vert="horz" wrap="square" lIns="108722" tIns="63724" rIns="108722" bIns="63724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cxnSp>
        <p:nvCxnSpPr>
          <p:cNvPr id="7" name="Connecteur droit 7">
            <a:extLst>
              <a:ext uri="{FF2B5EF4-FFF2-40B4-BE49-F238E27FC236}">
                <a16:creationId xmlns:a16="http://schemas.microsoft.com/office/drawing/2014/main" id="{1F695E04-3563-EBDF-1742-56FDBDC04402}"/>
              </a:ext>
            </a:extLst>
          </p:cNvPr>
          <p:cNvCxnSpPr/>
          <p:nvPr/>
        </p:nvCxnSpPr>
        <p:spPr>
          <a:xfrm>
            <a:off x="0" y="0"/>
            <a:ext cx="2222696" cy="0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  <a:miter/>
          </a:ln>
        </p:spPr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506093DC-9B89-7D9C-2335-AA57939E45C1}"/>
              </a:ext>
            </a:extLst>
          </p:cNvPr>
          <p:cNvSpPr txBox="1"/>
          <p:nvPr/>
        </p:nvSpPr>
        <p:spPr>
          <a:xfrm>
            <a:off x="732002" y="1081539"/>
            <a:ext cx="10727996" cy="7986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Connaissance</a:t>
            </a: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 : </a:t>
            </a:r>
            <a:r>
              <a:rPr lang="fr-FR" sz="24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Lucida Sans" pitchFamily="2"/>
              </a:rPr>
              <a:t>définir la fonction de la matière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Lucida Sans" pitchFamily="2"/>
              </a:rPr>
              <a:t>et citer le projet de l’année</a:t>
            </a:r>
            <a:endParaRPr lang="fr-FR" sz="2400" b="0" i="0" u="none" strike="noStrike" kern="1200" cap="none" spc="0" baseline="0" dirty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2" name="CustomShape 3">
            <a:extLst>
              <a:ext uri="{FF2B5EF4-FFF2-40B4-BE49-F238E27FC236}">
                <a16:creationId xmlns:a16="http://schemas.microsoft.com/office/drawing/2014/main" id="{E8652034-04D0-C842-EB99-486AAB5D187D}"/>
              </a:ext>
            </a:extLst>
          </p:cNvPr>
          <p:cNvSpPr/>
          <p:nvPr/>
        </p:nvSpPr>
        <p:spPr>
          <a:xfrm>
            <a:off x="1992596" y="132582"/>
            <a:ext cx="8254800" cy="90627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600" b="1" i="1" spc="48" dirty="0">
                <a:solidFill>
                  <a:srgbClr val="002060"/>
                </a:solidFill>
                <a:latin typeface="Calibri" pitchFamily="18"/>
                <a:ea typeface="DejaVu Sans" pitchFamily="2"/>
                <a:cs typeface="DejaVu Sans" pitchFamily="2"/>
              </a:rPr>
              <a:t>Présentation de la matière et du projet de l’année</a:t>
            </a:r>
            <a:endParaRPr lang="fr-FR" sz="2600" b="1" i="1" u="none" strike="noStrike" kern="1200" cap="none" spc="48" baseline="0" dirty="0">
              <a:solidFill>
                <a:srgbClr val="002060"/>
              </a:solidFill>
              <a:uFillTx/>
              <a:latin typeface="Calibri" pitchFamily="18"/>
              <a:ea typeface="DejaVu Sans" pitchFamily="2"/>
              <a:cs typeface="DejaVu Sans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600" b="1" i="1" u="none" strike="noStrike" kern="1200" cap="none" spc="48" baseline="0" dirty="0">
              <a:solidFill>
                <a:srgbClr val="002060"/>
              </a:solidFill>
              <a:uFillTx/>
              <a:latin typeface="Calibri" pitchFamily="18"/>
              <a:ea typeface="DejaVu Sans" pitchFamily="2"/>
              <a:cs typeface="DejaVu Sans" pitchFamily="2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06E5EAC-D063-08A4-A84E-3A4D00E76DFC}"/>
              </a:ext>
            </a:extLst>
          </p:cNvPr>
          <p:cNvSpPr txBox="1"/>
          <p:nvPr/>
        </p:nvSpPr>
        <p:spPr>
          <a:xfrm>
            <a:off x="732001" y="2423163"/>
            <a:ext cx="93826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u="sng" dirty="0"/>
              <a:t>2) Présentation du projet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3D158AC-E586-2FDB-EC1A-B4DA23B5CAEF}"/>
              </a:ext>
            </a:extLst>
          </p:cNvPr>
          <p:cNvSpPr txBox="1"/>
          <p:nvPr/>
        </p:nvSpPr>
        <p:spPr>
          <a:xfrm>
            <a:off x="209777" y="2982851"/>
            <a:ext cx="1177244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sz="3200" b="1" u="sng" baseline="30000" dirty="0"/>
              <a:t>2ème</a:t>
            </a:r>
            <a:r>
              <a:rPr lang="fr-FR" sz="3200" b="1" u="sng" dirty="0"/>
              <a:t> épreuve </a:t>
            </a:r>
            <a:r>
              <a:rPr lang="fr-FR" sz="3200" dirty="0"/>
              <a:t>: </a:t>
            </a:r>
            <a:r>
              <a:rPr lang="fr-FR" sz="3200" dirty="0">
                <a:solidFill>
                  <a:srgbClr val="FF0000"/>
                </a:solidFill>
                <a:highlight>
                  <a:srgbClr val="FFFF00"/>
                </a:highlight>
              </a:rPr>
              <a:t>gagner un maximum de manches tout au long de l’année afin d’être sélectionné à un concours qui se déroulera courant juin.</a:t>
            </a:r>
          </a:p>
          <a:p>
            <a:r>
              <a:rPr lang="fr-FR" sz="3200" dirty="0"/>
              <a:t> Des lots seront distribués aux vainqueurs.</a:t>
            </a:r>
          </a:p>
          <a:p>
            <a:endParaRPr lang="fr-FR" dirty="0"/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4EBEF825-BB8B-CDFA-43CB-365B9966F82B}"/>
              </a:ext>
            </a:extLst>
          </p:cNvPr>
          <p:cNvCxnSpPr/>
          <p:nvPr/>
        </p:nvCxnSpPr>
        <p:spPr>
          <a:xfrm>
            <a:off x="10048731" y="981718"/>
            <a:ext cx="0" cy="96227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0BD9A276-8A7D-C8B4-5B1C-DC5152371498}"/>
              </a:ext>
            </a:extLst>
          </p:cNvPr>
          <p:cNvSpPr txBox="1"/>
          <p:nvPr/>
        </p:nvSpPr>
        <p:spPr>
          <a:xfrm>
            <a:off x="10223398" y="189719"/>
            <a:ext cx="1755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Présentation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69B50C0-2E19-B4B1-90B6-69B30D438C4A}"/>
              </a:ext>
            </a:extLst>
          </p:cNvPr>
          <p:cNvSpPr txBox="1"/>
          <p:nvPr/>
        </p:nvSpPr>
        <p:spPr>
          <a:xfrm>
            <a:off x="10289887" y="1106739"/>
            <a:ext cx="1755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Chapitre 1</a:t>
            </a:r>
          </a:p>
        </p:txBody>
      </p:sp>
    </p:spTree>
    <p:extLst>
      <p:ext uri="{BB962C8B-B14F-4D97-AF65-F5344CB8AC3E}">
        <p14:creationId xmlns:p14="http://schemas.microsoft.com/office/powerpoint/2010/main" val="2397625273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2000035-C287-7567-23AD-5135EA987B3E}"/>
              </a:ext>
            </a:extLst>
          </p:cNvPr>
          <p:cNvSpPr txBox="1"/>
          <p:nvPr/>
        </p:nvSpPr>
        <p:spPr>
          <a:xfrm>
            <a:off x="503998" y="189719"/>
            <a:ext cx="1367997" cy="6022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4ème</a:t>
            </a:r>
          </a:p>
        </p:txBody>
      </p:sp>
      <p:sp>
        <p:nvSpPr>
          <p:cNvPr id="5" name="Connecteur droit 4">
            <a:extLst>
              <a:ext uri="{FF2B5EF4-FFF2-40B4-BE49-F238E27FC236}">
                <a16:creationId xmlns:a16="http://schemas.microsoft.com/office/drawing/2014/main" id="{B45FE412-18D3-B8CD-2AD2-EE6C16D95D85}"/>
              </a:ext>
            </a:extLst>
          </p:cNvPr>
          <p:cNvSpPr/>
          <p:nvPr/>
        </p:nvSpPr>
        <p:spPr>
          <a:xfrm>
            <a:off x="0" y="1943996"/>
            <a:ext cx="12096003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8157" cap="flat">
            <a:solidFill>
              <a:srgbClr val="090808"/>
            </a:solidFill>
            <a:prstDash val="solid"/>
            <a:miter/>
          </a:ln>
        </p:spPr>
        <p:txBody>
          <a:bodyPr vert="horz" wrap="square" lIns="108722" tIns="63724" rIns="108722" bIns="63724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cxnSp>
        <p:nvCxnSpPr>
          <p:cNvPr id="7" name="Connecteur droit 7">
            <a:extLst>
              <a:ext uri="{FF2B5EF4-FFF2-40B4-BE49-F238E27FC236}">
                <a16:creationId xmlns:a16="http://schemas.microsoft.com/office/drawing/2014/main" id="{1F695E04-3563-EBDF-1742-56FDBDC04402}"/>
              </a:ext>
            </a:extLst>
          </p:cNvPr>
          <p:cNvCxnSpPr/>
          <p:nvPr/>
        </p:nvCxnSpPr>
        <p:spPr>
          <a:xfrm>
            <a:off x="0" y="0"/>
            <a:ext cx="2222696" cy="0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  <a:miter/>
          </a:ln>
        </p:spPr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506093DC-9B89-7D9C-2335-AA57939E45C1}"/>
              </a:ext>
            </a:extLst>
          </p:cNvPr>
          <p:cNvSpPr txBox="1"/>
          <p:nvPr/>
        </p:nvSpPr>
        <p:spPr>
          <a:xfrm>
            <a:off x="732002" y="1081539"/>
            <a:ext cx="10727996" cy="7986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Connaissance</a:t>
            </a: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 : </a:t>
            </a:r>
            <a:r>
              <a:rPr lang="fr-FR" sz="24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Lucida Sans" pitchFamily="2"/>
              </a:rPr>
              <a:t>définir la fonction de la matière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Lucida Sans" pitchFamily="2"/>
              </a:rPr>
              <a:t>et citer le projet de l’année</a:t>
            </a:r>
            <a:endParaRPr lang="fr-FR" sz="2400" b="0" i="0" u="none" strike="noStrike" kern="1200" cap="none" spc="0" baseline="0" dirty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2" name="CustomShape 3">
            <a:extLst>
              <a:ext uri="{FF2B5EF4-FFF2-40B4-BE49-F238E27FC236}">
                <a16:creationId xmlns:a16="http://schemas.microsoft.com/office/drawing/2014/main" id="{E8652034-04D0-C842-EB99-486AAB5D187D}"/>
              </a:ext>
            </a:extLst>
          </p:cNvPr>
          <p:cNvSpPr/>
          <p:nvPr/>
        </p:nvSpPr>
        <p:spPr>
          <a:xfrm>
            <a:off x="1992596" y="132582"/>
            <a:ext cx="8254800" cy="90627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600" b="1" i="1" spc="48" dirty="0">
                <a:solidFill>
                  <a:srgbClr val="002060"/>
                </a:solidFill>
                <a:latin typeface="Calibri" pitchFamily="18"/>
                <a:ea typeface="DejaVu Sans" pitchFamily="2"/>
                <a:cs typeface="DejaVu Sans" pitchFamily="2"/>
              </a:rPr>
              <a:t>Présentation de la matière et du projet de l’année</a:t>
            </a:r>
            <a:endParaRPr lang="fr-FR" sz="2600" b="1" i="1" u="none" strike="noStrike" kern="1200" cap="none" spc="48" baseline="0" dirty="0">
              <a:solidFill>
                <a:srgbClr val="002060"/>
              </a:solidFill>
              <a:uFillTx/>
              <a:latin typeface="Calibri" pitchFamily="18"/>
              <a:ea typeface="DejaVu Sans" pitchFamily="2"/>
              <a:cs typeface="DejaVu Sans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600" b="1" i="1" u="none" strike="noStrike" kern="1200" cap="none" spc="48" baseline="0" dirty="0">
              <a:solidFill>
                <a:srgbClr val="002060"/>
              </a:solidFill>
              <a:uFillTx/>
              <a:latin typeface="Calibri" pitchFamily="18"/>
              <a:ea typeface="DejaVu Sans" pitchFamily="2"/>
              <a:cs typeface="DejaVu Sans" pitchFamily="2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43C7097-742B-C14B-6DBE-CEB3810861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043" t="22242" r="10462" b="9929"/>
          <a:stretch/>
        </p:blipFill>
        <p:spPr>
          <a:xfrm>
            <a:off x="2140197" y="2075992"/>
            <a:ext cx="8107199" cy="4649426"/>
          </a:xfrm>
          <a:prstGeom prst="rect">
            <a:avLst/>
          </a:prstGeom>
        </p:spPr>
      </p:pic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CE87469E-F1E9-D887-F514-30A0FCC4E40E}"/>
              </a:ext>
            </a:extLst>
          </p:cNvPr>
          <p:cNvCxnSpPr/>
          <p:nvPr/>
        </p:nvCxnSpPr>
        <p:spPr>
          <a:xfrm>
            <a:off x="10048731" y="981718"/>
            <a:ext cx="0" cy="96227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19A6C591-2391-C699-91F3-915D084E67B5}"/>
              </a:ext>
            </a:extLst>
          </p:cNvPr>
          <p:cNvSpPr txBox="1"/>
          <p:nvPr/>
        </p:nvSpPr>
        <p:spPr>
          <a:xfrm>
            <a:off x="10223398" y="189719"/>
            <a:ext cx="1755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Présentation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0F001B2-4413-2AE1-ED05-A4C4BB67768A}"/>
              </a:ext>
            </a:extLst>
          </p:cNvPr>
          <p:cNvSpPr txBox="1"/>
          <p:nvPr/>
        </p:nvSpPr>
        <p:spPr>
          <a:xfrm>
            <a:off x="10289887" y="1106739"/>
            <a:ext cx="1755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Chapitre 1</a:t>
            </a:r>
          </a:p>
        </p:txBody>
      </p:sp>
    </p:spTree>
    <p:extLst>
      <p:ext uri="{BB962C8B-B14F-4D97-AF65-F5344CB8AC3E}">
        <p14:creationId xmlns:p14="http://schemas.microsoft.com/office/powerpoint/2010/main" val="2442607201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2000035-C287-7567-23AD-5135EA987B3E}"/>
              </a:ext>
            </a:extLst>
          </p:cNvPr>
          <p:cNvSpPr txBox="1"/>
          <p:nvPr/>
        </p:nvSpPr>
        <p:spPr>
          <a:xfrm>
            <a:off x="503998" y="189719"/>
            <a:ext cx="1367997" cy="6022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4ème</a:t>
            </a:r>
          </a:p>
        </p:txBody>
      </p:sp>
      <p:sp>
        <p:nvSpPr>
          <p:cNvPr id="5" name="Connecteur droit 4">
            <a:extLst>
              <a:ext uri="{FF2B5EF4-FFF2-40B4-BE49-F238E27FC236}">
                <a16:creationId xmlns:a16="http://schemas.microsoft.com/office/drawing/2014/main" id="{B45FE412-18D3-B8CD-2AD2-EE6C16D95D85}"/>
              </a:ext>
            </a:extLst>
          </p:cNvPr>
          <p:cNvSpPr/>
          <p:nvPr/>
        </p:nvSpPr>
        <p:spPr>
          <a:xfrm>
            <a:off x="0" y="1943996"/>
            <a:ext cx="12096003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8157" cap="flat">
            <a:solidFill>
              <a:srgbClr val="090808"/>
            </a:solidFill>
            <a:prstDash val="solid"/>
            <a:miter/>
          </a:ln>
        </p:spPr>
        <p:txBody>
          <a:bodyPr vert="horz" wrap="square" lIns="108722" tIns="63724" rIns="108722" bIns="63724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cxnSp>
        <p:nvCxnSpPr>
          <p:cNvPr id="7" name="Connecteur droit 7">
            <a:extLst>
              <a:ext uri="{FF2B5EF4-FFF2-40B4-BE49-F238E27FC236}">
                <a16:creationId xmlns:a16="http://schemas.microsoft.com/office/drawing/2014/main" id="{1F695E04-3563-EBDF-1742-56FDBDC04402}"/>
              </a:ext>
            </a:extLst>
          </p:cNvPr>
          <p:cNvCxnSpPr/>
          <p:nvPr/>
        </p:nvCxnSpPr>
        <p:spPr>
          <a:xfrm>
            <a:off x="0" y="0"/>
            <a:ext cx="2222696" cy="0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  <a:miter/>
          </a:ln>
        </p:spPr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506093DC-9B89-7D9C-2335-AA57939E45C1}"/>
              </a:ext>
            </a:extLst>
          </p:cNvPr>
          <p:cNvSpPr txBox="1"/>
          <p:nvPr/>
        </p:nvSpPr>
        <p:spPr>
          <a:xfrm>
            <a:off x="732002" y="1081539"/>
            <a:ext cx="10727996" cy="7986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Connaissance</a:t>
            </a: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 : </a:t>
            </a:r>
            <a:r>
              <a:rPr lang="fr-FR" sz="24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Lucida Sans" pitchFamily="2"/>
              </a:rPr>
              <a:t>définir la fonction de la matière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Lucida Sans" pitchFamily="2"/>
              </a:rPr>
              <a:t>et citer le projet de l’année</a:t>
            </a:r>
            <a:endParaRPr lang="fr-FR" sz="2400" b="0" i="0" u="none" strike="noStrike" kern="1200" cap="none" spc="0" baseline="0" dirty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2" name="CustomShape 3">
            <a:extLst>
              <a:ext uri="{FF2B5EF4-FFF2-40B4-BE49-F238E27FC236}">
                <a16:creationId xmlns:a16="http://schemas.microsoft.com/office/drawing/2014/main" id="{E8652034-04D0-C842-EB99-486AAB5D187D}"/>
              </a:ext>
            </a:extLst>
          </p:cNvPr>
          <p:cNvSpPr/>
          <p:nvPr/>
        </p:nvSpPr>
        <p:spPr>
          <a:xfrm>
            <a:off x="1992596" y="132582"/>
            <a:ext cx="8254800" cy="90627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600" b="1" i="1" spc="48" dirty="0">
                <a:solidFill>
                  <a:srgbClr val="002060"/>
                </a:solidFill>
                <a:latin typeface="Calibri" pitchFamily="18"/>
                <a:ea typeface="DejaVu Sans" pitchFamily="2"/>
                <a:cs typeface="DejaVu Sans" pitchFamily="2"/>
              </a:rPr>
              <a:t>Présentation de la matière et du projet de l’année</a:t>
            </a:r>
            <a:endParaRPr lang="fr-FR" sz="2600" b="1" i="1" u="none" strike="noStrike" kern="1200" cap="none" spc="48" baseline="0" dirty="0">
              <a:solidFill>
                <a:srgbClr val="002060"/>
              </a:solidFill>
              <a:uFillTx/>
              <a:latin typeface="Calibri" pitchFamily="18"/>
              <a:ea typeface="DejaVu Sans" pitchFamily="2"/>
              <a:cs typeface="DejaVu Sans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600" b="1" i="1" u="none" strike="noStrike" kern="1200" cap="none" spc="48" baseline="0" dirty="0">
              <a:solidFill>
                <a:srgbClr val="002060"/>
              </a:solidFill>
              <a:uFillTx/>
              <a:latin typeface="Calibri" pitchFamily="18"/>
              <a:ea typeface="DejaVu Sans" pitchFamily="2"/>
              <a:cs typeface="DejaVu Sans" pitchFamily="2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B653E8D-9E40-408E-E862-4D1DCEF6679C}"/>
              </a:ext>
            </a:extLst>
          </p:cNvPr>
          <p:cNvSpPr txBox="1"/>
          <p:nvPr/>
        </p:nvSpPr>
        <p:spPr>
          <a:xfrm>
            <a:off x="503997" y="2190855"/>
            <a:ext cx="102296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u="sng" dirty="0"/>
              <a:t>3) Les outils à utiliser en cours d’année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11AB4C6-5E81-C651-E771-4BA956E5C52F}"/>
              </a:ext>
            </a:extLst>
          </p:cNvPr>
          <p:cNvSpPr txBox="1"/>
          <p:nvPr/>
        </p:nvSpPr>
        <p:spPr>
          <a:xfrm>
            <a:off x="1111348" y="3221502"/>
            <a:ext cx="72307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Tous les cours seront accessibles à partir du site de l’association « </a:t>
            </a:r>
            <a:r>
              <a:rPr lang="fr-FR" sz="2800" dirty="0" err="1"/>
              <a:t>Amthsor</a:t>
            </a:r>
            <a:r>
              <a:rPr lang="fr-FR" sz="2800" dirty="0"/>
              <a:t> » </a:t>
            </a:r>
            <a:r>
              <a:rPr lang="fr-FR" sz="2800" dirty="0">
                <a:highlight>
                  <a:srgbClr val="FFFF00"/>
                </a:highlight>
              </a:rPr>
              <a:t>www.amthsor.fr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71853A3A-4182-2DAE-85FD-CD70E7DFA0BF}"/>
              </a:ext>
            </a:extLst>
          </p:cNvPr>
          <p:cNvCxnSpPr/>
          <p:nvPr/>
        </p:nvCxnSpPr>
        <p:spPr>
          <a:xfrm>
            <a:off x="10048731" y="981718"/>
            <a:ext cx="0" cy="96227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68CC3F52-8272-3563-A952-61CDD2E8002F}"/>
              </a:ext>
            </a:extLst>
          </p:cNvPr>
          <p:cNvSpPr txBox="1"/>
          <p:nvPr/>
        </p:nvSpPr>
        <p:spPr>
          <a:xfrm>
            <a:off x="10223398" y="189719"/>
            <a:ext cx="1755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Présentation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3C1663B-86FB-DB2C-1CA3-0A1D01C4BDC3}"/>
              </a:ext>
            </a:extLst>
          </p:cNvPr>
          <p:cNvSpPr txBox="1"/>
          <p:nvPr/>
        </p:nvSpPr>
        <p:spPr>
          <a:xfrm>
            <a:off x="10289887" y="1106739"/>
            <a:ext cx="1755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Chapitre 1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522B1E42-B72E-890E-85E7-A5DE285B7B4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948" t="26860" r="8240" b="8453"/>
          <a:stretch>
            <a:fillRect/>
          </a:stretch>
        </p:blipFill>
        <p:spPr>
          <a:xfrm>
            <a:off x="503997" y="4275188"/>
            <a:ext cx="7001897" cy="3002546"/>
          </a:xfrm>
          <a:prstGeom prst="rect">
            <a:avLst/>
          </a:prstGeom>
        </p:spPr>
      </p:pic>
      <p:sp>
        <p:nvSpPr>
          <p:cNvPr id="18" name="Bulle narrative : rectangle 17">
            <a:extLst>
              <a:ext uri="{FF2B5EF4-FFF2-40B4-BE49-F238E27FC236}">
                <a16:creationId xmlns:a16="http://schemas.microsoft.com/office/drawing/2014/main" id="{CAA6685B-1494-CD93-E010-1A65EEB3A2D0}"/>
              </a:ext>
            </a:extLst>
          </p:cNvPr>
          <p:cNvSpPr/>
          <p:nvPr/>
        </p:nvSpPr>
        <p:spPr>
          <a:xfrm>
            <a:off x="8342142" y="4175609"/>
            <a:ext cx="2996418" cy="2295524"/>
          </a:xfrm>
          <a:prstGeom prst="wedgeRectCallout">
            <a:avLst>
              <a:gd name="adj1" fmla="val -75293"/>
              <a:gd name="adj2" fmla="val 2511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Code d’accès :</a:t>
            </a:r>
          </a:p>
          <a:p>
            <a:pPr algn="ctr"/>
            <a:r>
              <a:rPr lang="fr-FR" sz="3600" dirty="0"/>
              <a:t>CYT424</a:t>
            </a:r>
          </a:p>
        </p:txBody>
      </p:sp>
    </p:spTree>
    <p:extLst>
      <p:ext uri="{BB962C8B-B14F-4D97-AF65-F5344CB8AC3E}">
        <p14:creationId xmlns:p14="http://schemas.microsoft.com/office/powerpoint/2010/main" val="26735050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CTOMILLISECCONVERTED" val="1"/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Diapositive 1&quot;/&gt;&lt;property id=&quot;20307&quot; value=&quot;256&quot;/&gt;&lt;/object&gt;&lt;object type=&quot;3&quot; unique_id=&quot;10004&quot;&gt;&lt;property id=&quot;20148&quot; value=&quot;5&quot;/&gt;&lt;property id=&quot;20300&quot; value=&quot;Diapositive 2&quot;/&gt;&lt;property id=&quot;20307&quot; value=&quot;258&quot;/&gt;&lt;/object&gt;&lt;object type=&quot;3&quot; unique_id=&quot;10005&quot;&gt;&lt;property id=&quot;20148&quot; value=&quot;5&quot;/&gt;&lt;property id=&quot;20300&quot; value=&quot;Diapositive 3&quot;/&gt;&lt;property id=&quot;20307&quot; value=&quot;257&quot;/&gt;&lt;/object&gt;&lt;object type=&quot;3&quot; unique_id=&quot;11085&quot;&gt;&lt;property id=&quot;20148&quot; value=&quot;5&quot;/&gt;&lt;property id=&quot;20300&quot; value=&quot;Diapositive 4&quot;/&gt;&lt;property id=&quot;20307&quot; value=&quot;259&quot;/&gt;&lt;/object&gt;&lt;object type=&quot;3&quot; unique_id=&quot;11086&quot;&gt;&lt;property id=&quot;20148&quot; value=&quot;5&quot;/&gt;&lt;property id=&quot;20300&quot; value=&quot;Diapositive 5&quot;/&gt;&lt;property id=&quot;20307&quot; value=&quot;260&quot;/&gt;&lt;/object&gt;&lt;object type=&quot;3&quot; unique_id=&quot;11087&quot;&gt;&lt;property id=&quot;20148&quot; value=&quot;5&quot;/&gt;&lt;property id=&quot;20300&quot; value=&quot;Diapositive 6&quot;/&gt;&lt;property id=&quot;20307&quot; value=&quot;261&quot;/&gt;&lt;/object&gt;&lt;object type=&quot;3&quot; unique_id=&quot;11088&quot;&gt;&lt;property id=&quot;20148&quot; value=&quot;5&quot;/&gt;&lt;property id=&quot;20300&quot; value=&quot;Diapositive 7&quot;/&gt;&lt;property id=&quot;20307&quot; value=&quot;262&quot;/&gt;&lt;/object&gt;&lt;object type=&quot;3&quot; unique_id=&quot;11143&quot;&gt;&lt;property id=&quot;20148&quot; value=&quot;5&quot;/&gt;&lt;property id=&quot;20300&quot; value=&quot;Diapositive 8&quot;/&gt;&lt;property id=&quot;20307&quot; value=&quot;263&quot;/&gt;&lt;/object&gt;&lt;object type=&quot;3&quot; unique_id=&quot;11175&quot;&gt;&lt;property id=&quot;20148&quot; value=&quot;5&quot;/&gt;&lt;property id=&quot;20300&quot; value=&quot;Diapositive 10&quot;/&gt;&lt;property id=&quot;20307&quot; value=&quot;264&quot;/&gt;&lt;/object&gt;&lt;object type=&quot;3&quot; unique_id=&quot;11220&quot;&gt;&lt;property id=&quot;20148&quot; value=&quot;5&quot;/&gt;&lt;property id=&quot;20300&quot; value=&quot;Diapositive 11&quot;/&gt;&lt;property id=&quot;20307&quot; value=&quot;265&quot;/&gt;&lt;/object&gt;&lt;object type=&quot;3&quot; unique_id=&quot;11294&quot;&gt;&lt;property id=&quot;20148&quot; value=&quot;5&quot;/&gt;&lt;property id=&quot;20300&quot; value=&quot;Diapositive 9&quot;/&gt;&lt;property id=&quot;20307&quot; value=&quot;266&quot;/&gt;&lt;/object&gt;&lt;/object&gt;&lt;object type=&quot;8&quot; unique_id=&quot;10010&quot;&gt;&lt;/object&gt;&lt;/object&gt;&lt;/database&gt;"/>
  <p:tag name="ISPRING_RESOURCE_PATHS_HASH_2" val="d7333bc269753d9d3afad42da2dc3bfea65192dc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1557</TotalTime>
  <Words>1073</Words>
  <Application>Microsoft Office PowerPoint</Application>
  <PresentationFormat>Grand écran</PresentationFormat>
  <Paragraphs>202</Paragraphs>
  <Slides>14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Liberation Sans</vt:lpstr>
      <vt:lpstr>Liberation Serif</vt:lpstr>
      <vt:lpstr>StarSymbol</vt:lpstr>
      <vt:lpstr>Times New Roman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reseau-topologie</dc:title>
  <dc:subject/>
  <dc:creator>moi même</dc:creator>
  <dc:description/>
  <cp:lastModifiedBy>stephane piglia</cp:lastModifiedBy>
  <cp:revision>314</cp:revision>
  <dcterms:created xsi:type="dcterms:W3CDTF">2019-05-18T12:08:02Z</dcterms:created>
  <dcterms:modified xsi:type="dcterms:W3CDTF">2025-08-25T15:02:15Z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yperlinksChanged">
    <vt:bool>false</vt:bool>
  </property>
  <property fmtid="{D5CDD505-2E9C-101B-9397-08002B2CF9AE}" pid="4" name="LinksUpToDate">
    <vt:bool>false</vt:bool>
  </property>
  <property fmtid="{D5CDD505-2E9C-101B-9397-08002B2CF9AE}" pid="5" name="PresentationFormat">
    <vt:lpwstr>Grand écran</vt:lpwstr>
  </property>
  <property fmtid="{D5CDD505-2E9C-101B-9397-08002B2CF9AE}" pid="6" name="ScaleCrop">
    <vt:bool>false</vt:bool>
  </property>
  <property fmtid="{D5CDD505-2E9C-101B-9397-08002B2CF9AE}" pid="7" name="ShareDoc">
    <vt:bool>false</vt:bool>
  </property>
</Properties>
</file>