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custDataLst>
    <p:tags r:id="rId6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CC7AD-DEB3-4CC7-809F-9CA44E3E4B76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CAF39-D297-4AD7-B694-C023A7833A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4499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CAF39-D297-4AD7-B694-C023A7833A3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158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CAF39-D297-4AD7-B694-C023A7833A3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71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CAF39-D297-4AD7-B694-C023A7833A31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480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CF0620-F330-42BD-97D1-9064AB5CE9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979AE8B-711B-4472-81D2-827D9FB939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8DE9A03-CDA8-4958-8B8A-D8B806155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D5240C-0F2B-4375-929D-C161D1267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941C6B-4B37-41E1-BCD6-00D9621C7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9242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591B2F-5F8F-4F40-81EC-72841D290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554AD0E-79A7-4E05-813C-7873350257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FB5A51-BF39-4264-ACD1-956E9D1F2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823BB5-C405-47AB-AA41-AAA317A43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976AD7-81AD-4225-8702-5CB7B1B49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5924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A2F1585-7A49-47A2-BDF5-D00723EF47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685AE4F-62E3-458C-9545-57031F10A2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1027D7-EDBB-4850-BC25-B72054B17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812DC7-65EA-430F-9A99-53DD811A4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A8DEFF-DB13-4EBA-A550-E08A7A0CB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120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A9897B-4BF5-4379-8A47-115BEAA86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CE5F77-22F1-40D6-B129-BCEFEE9E6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0C217A-2AD0-4B1C-9E21-0606D1C31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43204F-84B7-45E8-B4F9-F30E20A58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3661CE-FC93-422E-8599-476F26A1E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59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1DEFE6-937A-4F2A-BE25-3974256E3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11723D9-73AC-4DD0-9D78-98EBB5673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9F3A4B-AA44-4D7B-9B98-919E10471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77EDCE-63C7-4632-A663-0A569A635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B8352F-54E7-4F2D-A04C-8631F50B0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402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2F55D6-34CA-4DC9-A527-46114E28E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1C243F-A116-4C00-8A3E-F69A57505D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B0A7E2A-4B20-47A6-8552-CB2F416051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71E9F9-DDBC-4D56-8319-F009FB7C3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17ED44-2BF0-47FE-A753-0CF599AE5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E33064-EF01-40BD-972B-396E49CA2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1156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42F344-3E3F-46DB-BB3A-F0745852D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A8D9D6E-0088-4597-BD88-DDCA9C1FD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5ACB6BF-80FA-4FF9-9AC2-E0BAD06B82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8615AAC-DF11-40D9-9E11-0D210141C0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772E3D5-5D4E-4692-ADE9-6FF199C6B9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178613A-A044-4F6C-902F-D132D495F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497E050-7021-4066-99C9-5DC0C3509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EF09B2F-DFD5-4E83-9313-E07330B63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3587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C238E3-142C-4170-A78E-7F2826AA2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D4C1A7E-669F-4914-9C98-FB9187069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C285D5D-98A3-4C8C-8EED-AD060FE8F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EC07B85-E50C-4287-847C-BF41BD221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8615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777ECFB-6BD0-4B92-A010-2E89B42F8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52CD626-4F0B-4F3B-AFBD-28E770854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94C7149-6AC6-45F9-A941-5DFCD5E24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7485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917A93-C032-48A1-B9A8-994A21222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474196-5FE5-4971-8500-81FEAE3453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A7F0F2-CBE8-4578-AB4A-F0E76B0541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793752-B8FA-43F5-8BCB-DFD02DD6F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DBADFE-6CF0-4448-875C-B7E020946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B837571-EF26-4DB1-B03A-F0D6C46DC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8818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E160F1-0B98-40D6-9073-7B5FADC97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6FE98AB-D4C6-4476-BCFA-3A435EA10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242963-39A7-4C43-ACE7-289401622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512F790-BB95-4D72-A549-8BE081C08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08D74-6521-4895-A1B2-0027FF5673AF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437C0F-FF09-4107-9903-9D546C1AE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DB160E-5FB6-4A20-8460-46EEE269F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488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BB950B6-9194-414A-9738-56BE92A76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BD81E3-383C-4531-8F96-84A5E60A3C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9414B7-593A-4F82-A752-2160691E9D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08D74-6521-4895-A1B2-0027FF5673AF}" type="datetimeFigureOut">
              <a:rPr lang="fr-FR" smtClean="0"/>
              <a:t>01/09/2024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0B45D1-06E2-403E-BB4E-6C7DFD768D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754411-55FA-4864-A0F3-0F68D35F48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82E86-E118-4C56-B5EA-F9C42C4D7B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683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3EC482A-9F47-4983-9B73-9A0090D772FE}"/>
              </a:ext>
            </a:extLst>
          </p:cNvPr>
          <p:cNvSpPr txBox="1"/>
          <p:nvPr/>
        </p:nvSpPr>
        <p:spPr>
          <a:xfrm>
            <a:off x="10385000" y="72843"/>
            <a:ext cx="1698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4ème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8AE6C5E-2376-4CBF-B66D-8ABB0DC5FFEC}"/>
              </a:ext>
            </a:extLst>
          </p:cNvPr>
          <p:cNvSpPr txBox="1"/>
          <p:nvPr/>
        </p:nvSpPr>
        <p:spPr>
          <a:xfrm>
            <a:off x="2772232" y="3741831"/>
            <a:ext cx="714102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b="1" dirty="0"/>
              <a:t>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00099AD-359D-40C1-8662-DE1E3777F677}"/>
              </a:ext>
            </a:extLst>
          </p:cNvPr>
          <p:cNvSpPr/>
          <p:nvPr/>
        </p:nvSpPr>
        <p:spPr>
          <a:xfrm>
            <a:off x="2686502" y="1347650"/>
            <a:ext cx="6228052" cy="1200329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FR" sz="3600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Liste du matériel indispensable </a:t>
            </a:r>
          </a:p>
          <a:p>
            <a:pPr algn="ctr"/>
            <a:r>
              <a:rPr lang="fr-FR" sz="3600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en Technologie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8E6CFD5-3997-4673-A9FB-6974C258E232}"/>
              </a:ext>
            </a:extLst>
          </p:cNvPr>
          <p:cNvSpPr txBox="1"/>
          <p:nvPr/>
        </p:nvSpPr>
        <p:spPr>
          <a:xfrm>
            <a:off x="2095314" y="3032749"/>
            <a:ext cx="911878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ym typeface="Wingdings" panose="05000000000000000000" pitchFamily="2" charset="2"/>
              </a:rPr>
              <a:t> </a:t>
            </a:r>
            <a:r>
              <a:rPr lang="fr-FR" sz="3200" dirty="0"/>
              <a:t>Un classeur grand format.</a:t>
            </a:r>
          </a:p>
          <a:p>
            <a:endParaRPr lang="fr-FR" sz="3200" dirty="0"/>
          </a:p>
          <a:p>
            <a:r>
              <a:rPr lang="fr-FR" sz="3200" dirty="0"/>
              <a:t> </a:t>
            </a:r>
            <a:r>
              <a:rPr lang="fr-FR" sz="3200" dirty="0">
                <a:sym typeface="Wingdings" panose="05000000000000000000" pitchFamily="2" charset="2"/>
              </a:rPr>
              <a:t> </a:t>
            </a:r>
            <a:r>
              <a:rPr lang="fr-FR" sz="3200" dirty="0"/>
              <a:t>Des feuilles simples et doubles grand format et petits ou grands carreaux. </a:t>
            </a:r>
          </a:p>
          <a:p>
            <a:r>
              <a:rPr lang="fr-FR" sz="3200" dirty="0"/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9BB6D6B-D203-CB6D-3A10-78EEE5217435}"/>
              </a:ext>
            </a:extLst>
          </p:cNvPr>
          <p:cNvSpPr txBox="1"/>
          <p:nvPr/>
        </p:nvSpPr>
        <p:spPr>
          <a:xfrm>
            <a:off x="2525487" y="134397"/>
            <a:ext cx="71410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/>
              <a:t>Le matériel indispensable en Technologie</a:t>
            </a:r>
          </a:p>
        </p:txBody>
      </p:sp>
    </p:spTree>
    <p:extLst>
      <p:ext uri="{BB962C8B-B14F-4D97-AF65-F5344CB8AC3E}">
        <p14:creationId xmlns:p14="http://schemas.microsoft.com/office/powerpoint/2010/main" val="1980972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6E6699E7-2B58-47D5-AF11-DFDFC3FB6D99}"/>
              </a:ext>
            </a:extLst>
          </p:cNvPr>
          <p:cNvSpPr txBox="1"/>
          <p:nvPr/>
        </p:nvSpPr>
        <p:spPr>
          <a:xfrm>
            <a:off x="2076083" y="2574185"/>
            <a:ext cx="911878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ym typeface="Wingdings" panose="05000000000000000000" pitchFamily="2" charset="2"/>
              </a:rPr>
              <a:t> Trois</a:t>
            </a:r>
            <a:r>
              <a:rPr lang="fr-FR" sz="3200" dirty="0"/>
              <a:t> intercalaires.  </a:t>
            </a:r>
          </a:p>
          <a:p>
            <a:endParaRPr lang="fr-FR" sz="3200" dirty="0"/>
          </a:p>
          <a:p>
            <a:r>
              <a:rPr lang="fr-FR" sz="3200" dirty="0">
                <a:sym typeface="Wingdings" panose="05000000000000000000" pitchFamily="2" charset="2"/>
              </a:rPr>
              <a:t> </a:t>
            </a:r>
            <a:r>
              <a:rPr lang="fr-FR" sz="3200" dirty="0"/>
              <a:t>Un criterium. </a:t>
            </a:r>
          </a:p>
          <a:p>
            <a:r>
              <a:rPr lang="fr-FR" sz="3200" dirty="0"/>
              <a:t> </a:t>
            </a:r>
          </a:p>
          <a:p>
            <a:r>
              <a:rPr lang="fr-FR" sz="3200" dirty="0">
                <a:sym typeface="Wingdings" panose="05000000000000000000" pitchFamily="2" charset="2"/>
              </a:rPr>
              <a:t> </a:t>
            </a:r>
            <a:r>
              <a:rPr lang="fr-FR" sz="3200" dirty="0"/>
              <a:t>Des crayons de couleurs.  </a:t>
            </a:r>
          </a:p>
          <a:p>
            <a:endParaRPr lang="fr-FR" sz="3200" dirty="0"/>
          </a:p>
          <a:p>
            <a:r>
              <a:rPr lang="fr-FR" sz="3200" dirty="0">
                <a:sym typeface="Wingdings" panose="05000000000000000000" pitchFamily="2" charset="2"/>
              </a:rPr>
              <a:t> </a:t>
            </a:r>
            <a:r>
              <a:rPr lang="fr-FR" sz="3200" dirty="0"/>
              <a:t>Une règle de 30 centimètres.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A689697-0979-4FBC-8919-7598017B0B9E}"/>
              </a:ext>
            </a:extLst>
          </p:cNvPr>
          <p:cNvSpPr txBox="1"/>
          <p:nvPr/>
        </p:nvSpPr>
        <p:spPr>
          <a:xfrm>
            <a:off x="2732127" y="115756"/>
            <a:ext cx="71410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/>
              <a:t>Le matériel indispensable en Technologie</a:t>
            </a:r>
          </a:p>
        </p:txBody>
      </p:sp>
    </p:spTree>
    <p:extLst>
      <p:ext uri="{BB962C8B-B14F-4D97-AF65-F5344CB8AC3E}">
        <p14:creationId xmlns:p14="http://schemas.microsoft.com/office/powerpoint/2010/main" val="140399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6E6699E7-2B58-47D5-AF11-DFDFC3FB6D99}"/>
              </a:ext>
            </a:extLst>
          </p:cNvPr>
          <p:cNvSpPr txBox="1"/>
          <p:nvPr/>
        </p:nvSpPr>
        <p:spPr>
          <a:xfrm>
            <a:off x="1721679" y="1720840"/>
            <a:ext cx="911878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ym typeface="Wingdings" panose="05000000000000000000" pitchFamily="2" charset="2"/>
              </a:rPr>
              <a:t> </a:t>
            </a:r>
            <a:r>
              <a:rPr lang="fr-FR" sz="3200" dirty="0"/>
              <a:t>Un compas. </a:t>
            </a:r>
          </a:p>
          <a:p>
            <a:endParaRPr lang="fr-FR" sz="3200" dirty="0"/>
          </a:p>
          <a:p>
            <a:r>
              <a:rPr lang="fr-FR" sz="3200" dirty="0"/>
              <a:t> </a:t>
            </a:r>
            <a:r>
              <a:rPr lang="fr-FR" sz="3200" dirty="0">
                <a:sym typeface="Wingdings" panose="05000000000000000000" pitchFamily="2" charset="2"/>
              </a:rPr>
              <a:t> </a:t>
            </a:r>
            <a:r>
              <a:rPr lang="fr-FR" sz="3200" dirty="0"/>
              <a:t>Une gomme.  </a:t>
            </a:r>
          </a:p>
          <a:p>
            <a:endParaRPr lang="fr-FR" sz="3200" dirty="0"/>
          </a:p>
          <a:p>
            <a:r>
              <a:rPr lang="fr-FR" sz="3200" dirty="0"/>
              <a:t> </a:t>
            </a:r>
            <a:r>
              <a:rPr lang="fr-FR" sz="3200" dirty="0">
                <a:sym typeface="Wingdings" panose="05000000000000000000" pitchFamily="2" charset="2"/>
              </a:rPr>
              <a:t> </a:t>
            </a:r>
            <a:r>
              <a:rPr lang="fr-FR" sz="3200" dirty="0"/>
              <a:t>Des pochettes plastiques.</a:t>
            </a:r>
          </a:p>
          <a:p>
            <a:r>
              <a:rPr lang="fr-FR" sz="3200" dirty="0"/>
              <a:t> </a:t>
            </a:r>
          </a:p>
          <a:p>
            <a:r>
              <a:rPr lang="fr-FR" sz="3200" dirty="0">
                <a:sym typeface="Wingdings" panose="05000000000000000000" pitchFamily="2" charset="2"/>
              </a:rPr>
              <a:t> </a:t>
            </a:r>
            <a:r>
              <a:rPr lang="fr-FR" sz="3200" dirty="0"/>
              <a:t>De la colle.  </a:t>
            </a:r>
          </a:p>
          <a:p>
            <a:endParaRPr lang="fr-FR" sz="3200" dirty="0"/>
          </a:p>
          <a:p>
            <a:r>
              <a:rPr lang="fr-FR" sz="3200" dirty="0">
                <a:sym typeface="Wingdings" panose="05000000000000000000" pitchFamily="2" charset="2"/>
              </a:rPr>
              <a:t></a:t>
            </a:r>
            <a:r>
              <a:rPr lang="fr-FR" sz="3200" dirty="0"/>
              <a:t> Et des ciseaux.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1E0E374-4AE2-49B1-8615-6170E6679B63}"/>
              </a:ext>
            </a:extLst>
          </p:cNvPr>
          <p:cNvSpPr txBox="1"/>
          <p:nvPr/>
        </p:nvSpPr>
        <p:spPr>
          <a:xfrm>
            <a:off x="2945519" y="106033"/>
            <a:ext cx="71410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/>
              <a:t>Le matériel indispensable en Technologie</a:t>
            </a:r>
          </a:p>
        </p:txBody>
      </p:sp>
    </p:spTree>
    <p:extLst>
      <p:ext uri="{BB962C8B-B14F-4D97-AF65-F5344CB8AC3E}">
        <p14:creationId xmlns:p14="http://schemas.microsoft.com/office/powerpoint/2010/main" val="1266893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ISPRING_SCORM_RATE_SLIDES" val="1"/>
  <p:tag name="ISPRING_SCORM_RATE_QUIZZES" val="0"/>
  <p:tag name="ISPRING_SCORM_PASSING_SCORE" val="100.0000000000"/>
  <p:tag name="MMPROD_UIDATA" val="&lt;database version=&quot;8.0&quot;&gt;&lt;object type=&quot;1&quot; unique_id=&quot;10001&quot;&gt;&lt;object type=&quot;8&quot; unique_id=&quot;13519&quot;&gt;&lt;/object&gt;&lt;object type=&quot;2&quot; unique_id=&quot;13520&quot;&gt;&lt;object type=&quot;3&quot; unique_id=&quot;13521&quot;&gt;&lt;property id=&quot;20148&quot; value=&quot;5&quot;/&gt;&lt;property id=&quot;20300&quot; value=&quot;Diapositive 1&quot;/&gt;&lt;property id=&quot;20307&quot; value=&quot;256&quot;/&gt;&lt;/object&gt;&lt;object type=&quot;3&quot; unique_id=&quot;13522&quot;&gt;&lt;property id=&quot;20148&quot; value=&quot;5&quot;/&gt;&lt;property id=&quot;20300&quot; value=&quot;Diapositive 2&quot;/&gt;&lt;property id=&quot;20307&quot; value=&quot;257&quot;/&gt;&lt;/object&gt;&lt;object type=&quot;3&quot; unique_id=&quot;13579&quot;&gt;&lt;property id=&quot;20148&quot; value=&quot;5&quot;/&gt;&lt;property id=&quot;20300&quot; value=&quot;Diapositive 3&quot;/&gt;&lt;property id=&quot;20307&quot; value=&quot;258&quot;/&gt;&lt;/object&gt;&lt;object type=&quot;3&quot; unique_id=&quot;13615&quot;&gt;&lt;property id=&quot;20148&quot; value=&quot;5&quot;/&gt;&lt;property id=&quot;20300&quot; value=&quot;Diapositive 4&quot;/&gt;&lt;property id=&quot;20307&quot; value=&quot;259&quot;/&gt;&lt;/object&gt;&lt;/object&gt;&lt;/object&gt;&lt;/database&gt;"/>
  <p:tag name="SECTOMILLISECCONVERTED" val="1"/>
  <p:tag name="ISPRING_RESOURCE_PATHS_HASH_2" val="6c794b8d149918221be5a645423c2c424c3d63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96</Words>
  <Application>Microsoft Office PowerPoint</Application>
  <PresentationFormat>Grand écran</PresentationFormat>
  <Paragraphs>30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materiel7</dc:title>
  <dc:creator>moi même</dc:creator>
  <cp:lastModifiedBy>stephane piglia</cp:lastModifiedBy>
  <cp:revision>59</cp:revision>
  <dcterms:created xsi:type="dcterms:W3CDTF">2019-09-01T13:17:34Z</dcterms:created>
  <dcterms:modified xsi:type="dcterms:W3CDTF">2024-09-01T14:18:43Z</dcterms:modified>
</cp:coreProperties>
</file>