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57" r:id="rId4"/>
  </p:sldIdLst>
  <p:sldSz cx="12192000" cy="6858000"/>
  <p:notesSz cx="6858000" cy="9144000"/>
  <p:custDataLst>
    <p:tags r:id="rId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DFA9C05-1A5D-54E1-EEC9-8F659937ECF5}"/>
              </a:ext>
            </a:extLst>
          </p:cNvPr>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A34645A-E082-EB6D-8829-1B0636FFED73}"/>
              </a:ext>
            </a:extLst>
          </p:cNvPr>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002B0B44-2A78-E164-62E3-6FF985BD602E}"/>
              </a:ext>
            </a:extLst>
          </p:cNvPr>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9E9C3A6B-8DA4-73F0-BA5D-807D400F8311}"/>
              </a:ext>
            </a:extLst>
          </p:cNvPr>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6BA11A3B-A1AB-4460-9396-9FE3D7028804}" type="slidenum">
              <a:t>‹N°›</a:t>
            </a:fld>
            <a:endParaRPr lang="fr-FR" sz="1200" b="0" i="0" u="none" strike="noStrike" kern="1200" cap="none" spc="0" baseline="0">
              <a:solidFill>
                <a:srgbClr val="000000"/>
              </a:solidFill>
              <a:uFillTx/>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2185498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2366B646-0646-78D8-5D5B-EA6E365B1F3D}"/>
              </a:ext>
            </a:extLst>
          </p:cNvPr>
          <p:cNvSpPr>
            <a:spLocks noGrp="1" noRot="1" noChangeAspect="1"/>
          </p:cNvSpPr>
          <p:nvPr>
            <p:ph type="sldImg" idx="2"/>
          </p:nvPr>
        </p:nvSpPr>
        <p:spPr>
          <a:xfrm>
            <a:off x="215999" y="812517"/>
            <a:ext cx="7127281" cy="4008958"/>
          </a:xfrm>
          <a:prstGeom prst="rect">
            <a:avLst/>
          </a:prstGeom>
          <a:noFill/>
          <a:ln>
            <a:noFill/>
            <a:prstDash val="solid"/>
          </a:ln>
        </p:spPr>
      </p:sp>
      <p:sp>
        <p:nvSpPr>
          <p:cNvPr id="3" name="PlaceHolder 2">
            <a:extLst>
              <a:ext uri="{FF2B5EF4-FFF2-40B4-BE49-F238E27FC236}">
                <a16:creationId xmlns:a16="http://schemas.microsoft.com/office/drawing/2014/main" id="{F1B99F6B-4EBB-5715-4304-262AF8E174BB}"/>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r>
              <a:rPr lang="fr-FR"/>
              <a:t>Cliquez pour modifier le format des notes</a:t>
            </a:r>
          </a:p>
        </p:txBody>
      </p:sp>
      <p:sp>
        <p:nvSpPr>
          <p:cNvPr id="4" name="PlaceHolder 3">
            <a:extLst>
              <a:ext uri="{FF2B5EF4-FFF2-40B4-BE49-F238E27FC236}">
                <a16:creationId xmlns:a16="http://schemas.microsoft.com/office/drawing/2014/main" id="{E9AC67EE-B60F-304A-28E0-851EC592701F}"/>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fr-FR" sz="1400" b="0" i="0" u="none" strike="noStrike" kern="1200" cap="none" spc="0" baseline="0">
                <a:solidFill>
                  <a:srgbClr val="000000"/>
                </a:solidFill>
                <a:uFillTx/>
                <a:latin typeface="Times New Roman"/>
                <a:ea typeface="DejaVu Sans"/>
                <a:cs typeface="DejaVu Sans"/>
              </a:defRPr>
            </a:lvl1pPr>
          </a:lstStyle>
          <a:p>
            <a:pPr lvl="0"/>
            <a:r>
              <a:rPr lang="fr-FR"/>
              <a:t>&lt;en-tête&gt;</a:t>
            </a:r>
          </a:p>
        </p:txBody>
      </p:sp>
      <p:sp>
        <p:nvSpPr>
          <p:cNvPr id="5" name="PlaceHolder 4">
            <a:extLst>
              <a:ext uri="{FF2B5EF4-FFF2-40B4-BE49-F238E27FC236}">
                <a16:creationId xmlns:a16="http://schemas.microsoft.com/office/drawing/2014/main" id="{2927D244-BF6F-7DE1-F89E-3C0A12EEB608}"/>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1">
              <a:lnSpc>
                <a:spcPct val="100000"/>
              </a:lnSpc>
              <a:spcBef>
                <a:spcPts val="0"/>
              </a:spcBef>
              <a:spcAft>
                <a:spcPts val="0"/>
              </a:spcAft>
              <a:buNone/>
              <a:tabLst/>
              <a:defRPr lang="fr-FR" sz="1400" b="0" i="0" u="none" strike="noStrike" kern="1200" cap="none" spc="0" baseline="0">
                <a:solidFill>
                  <a:srgbClr val="000000"/>
                </a:solidFill>
                <a:uFillTx/>
                <a:latin typeface="Times New Roman"/>
                <a:ea typeface="DejaVu Sans"/>
                <a:cs typeface="DejaVu Sans"/>
              </a:defRPr>
            </a:lvl1pPr>
          </a:lstStyle>
          <a:p>
            <a:pPr lvl="0"/>
            <a:r>
              <a:rPr lang="fr-FR"/>
              <a:t>&lt;date/heure&gt;</a:t>
            </a:r>
          </a:p>
        </p:txBody>
      </p:sp>
      <p:sp>
        <p:nvSpPr>
          <p:cNvPr id="6" name="PlaceHolder 5">
            <a:extLst>
              <a:ext uri="{FF2B5EF4-FFF2-40B4-BE49-F238E27FC236}">
                <a16:creationId xmlns:a16="http://schemas.microsoft.com/office/drawing/2014/main" id="{49FEBF3A-C2FD-935D-8634-7928545DBD3A}"/>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fr-FR" sz="1400" b="0" i="0" u="none" strike="noStrike" kern="1200" cap="none" spc="0" baseline="0">
                <a:solidFill>
                  <a:srgbClr val="000000"/>
                </a:solidFill>
                <a:uFillTx/>
                <a:latin typeface="Times New Roman"/>
                <a:ea typeface="DejaVu Sans"/>
                <a:cs typeface="DejaVu Sans"/>
              </a:defRPr>
            </a:lvl1pPr>
          </a:lstStyle>
          <a:p>
            <a:pPr lvl="0"/>
            <a:r>
              <a:rPr lang="fr-FR"/>
              <a:t>&lt;pied de page&gt;</a:t>
            </a:r>
          </a:p>
        </p:txBody>
      </p:sp>
      <p:sp>
        <p:nvSpPr>
          <p:cNvPr id="7" name="PlaceHolder 6">
            <a:extLst>
              <a:ext uri="{FF2B5EF4-FFF2-40B4-BE49-F238E27FC236}">
                <a16:creationId xmlns:a16="http://schemas.microsoft.com/office/drawing/2014/main" id="{F2D02B20-63BD-DB31-8C26-FD1D067F09E9}"/>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fr-FR" sz="1400" b="0" i="0" u="none" strike="noStrike" kern="1200" cap="none" spc="0" baseline="0">
                <a:solidFill>
                  <a:srgbClr val="000000"/>
                </a:solidFill>
                <a:uFillTx/>
                <a:latin typeface="Times New Roman"/>
                <a:ea typeface="DejaVu Sans"/>
                <a:cs typeface="DejaVu Sans"/>
              </a:defRPr>
            </a:lvl1pPr>
          </a:lstStyle>
          <a:p>
            <a:pPr lvl="0"/>
            <a:fld id="{01105F39-F1E8-4AD1-B5F3-06D4B3A6E54E}" type="slidenum">
              <a:t>‹N°›</a:t>
            </a:fld>
            <a:endParaRPr lang="fr-FR"/>
          </a:p>
        </p:txBody>
      </p:sp>
    </p:spTree>
    <p:extLst>
      <p:ext uri="{BB962C8B-B14F-4D97-AF65-F5344CB8AC3E}">
        <p14:creationId xmlns:p14="http://schemas.microsoft.com/office/powerpoint/2010/main" val="72951094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2000" b="0" i="0" u="none" strike="noStrike" kern="1200" cap="none" spc="0" baseline="0">
        <a:solidFill>
          <a:srgbClr val="000000"/>
        </a:solidFill>
        <a:highlight>
          <a:scrgbClr r="0" g="0" b="0">
            <a:alpha val="0"/>
          </a:scrgbClr>
        </a:highlight>
        <a:uFillTx/>
        <a:latin typeface="Arial" pitchFamily="18"/>
        <a:ea typeface="DejaVu Sans" pitchFamily="2"/>
        <a:cs typeface="DejaVu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3">
            <a:extLst>
              <a:ext uri="{FF2B5EF4-FFF2-40B4-BE49-F238E27FC236}">
                <a16:creationId xmlns:a16="http://schemas.microsoft.com/office/drawing/2014/main" id="{74609205-3CF6-0E66-D96E-048176B1E048}"/>
              </a:ext>
            </a:extLst>
          </p:cNvPr>
          <p:cNvSpPr txBox="1"/>
          <p:nvPr/>
        </p:nvSpPr>
        <p:spPr>
          <a:xfrm>
            <a:off x="0" y="0"/>
            <a:ext cx="3280684" cy="534238"/>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&lt;en-tête&gt;</a:t>
            </a:r>
          </a:p>
        </p:txBody>
      </p:sp>
      <p:sp>
        <p:nvSpPr>
          <p:cNvPr id="3" name="PlaceHolder 4">
            <a:extLst>
              <a:ext uri="{FF2B5EF4-FFF2-40B4-BE49-F238E27FC236}">
                <a16:creationId xmlns:a16="http://schemas.microsoft.com/office/drawing/2014/main" id="{AAF50A3D-1C62-67DF-3BA8-47E737626399}"/>
              </a:ext>
            </a:extLst>
          </p:cNvPr>
          <p:cNvSpPr txBox="1"/>
          <p:nvPr/>
        </p:nvSpPr>
        <p:spPr>
          <a:xfrm>
            <a:off x="4278962" y="0"/>
            <a:ext cx="3280684" cy="534238"/>
          </a:xfrm>
          <a:prstGeom prst="rect">
            <a:avLst/>
          </a:prstGeom>
          <a:noFill/>
          <a:ln cap="flat">
            <a:noFill/>
          </a:ln>
        </p:spPr>
        <p:txBody>
          <a:bodyPr vert="horz" wrap="square" lIns="0" tIns="0" rIns="0" bIns="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&lt;date/heure&gt;</a:t>
            </a:r>
          </a:p>
        </p:txBody>
      </p:sp>
      <p:sp>
        <p:nvSpPr>
          <p:cNvPr id="4" name="PlaceHolder 5">
            <a:extLst>
              <a:ext uri="{FF2B5EF4-FFF2-40B4-BE49-F238E27FC236}">
                <a16:creationId xmlns:a16="http://schemas.microsoft.com/office/drawing/2014/main" id="{24E48BC8-C18D-B4E4-B536-09F5A296F182}"/>
              </a:ext>
            </a:extLst>
          </p:cNvPr>
          <p:cNvSpPr txBox="1"/>
          <p:nvPr/>
        </p:nvSpPr>
        <p:spPr>
          <a:xfrm>
            <a:off x="0" y="10157402"/>
            <a:ext cx="3280684" cy="534238"/>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&lt;pied de page&gt;</a:t>
            </a:r>
          </a:p>
        </p:txBody>
      </p:sp>
      <p:sp>
        <p:nvSpPr>
          <p:cNvPr id="5" name="PlaceHolder 6">
            <a:extLst>
              <a:ext uri="{FF2B5EF4-FFF2-40B4-BE49-F238E27FC236}">
                <a16:creationId xmlns:a16="http://schemas.microsoft.com/office/drawing/2014/main" id="{CD15BB58-8976-73F2-308F-A4BAFF81229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BEEB93-05FD-4E5B-9D83-591FBA5621C1}" type="slidenum">
              <a:t>1</a:t>
            </a:fld>
            <a:endParaRPr lang="fr-FR" sz="1400" b="0" i="0" u="none" strike="noStrike" kern="1200" cap="none" spc="0" baseline="0">
              <a:solidFill>
                <a:srgbClr val="000000"/>
              </a:solidFill>
              <a:uFillTx/>
              <a:latin typeface="Times New Roman"/>
              <a:ea typeface="DejaVu Sans"/>
              <a:cs typeface="DejaVu Sans"/>
            </a:endParaRPr>
          </a:p>
        </p:txBody>
      </p:sp>
      <p:sp>
        <p:nvSpPr>
          <p:cNvPr id="6" name="PlaceHolder 1">
            <a:extLst>
              <a:ext uri="{FF2B5EF4-FFF2-40B4-BE49-F238E27FC236}">
                <a16:creationId xmlns:a16="http://schemas.microsoft.com/office/drawing/2014/main" id="{DA763FF4-CC9A-54B9-3948-50D546A39CE7}"/>
              </a:ext>
            </a:extLst>
          </p:cNvPr>
          <p:cNvSpPr>
            <a:spLocks noGrp="1" noRot="1" noChangeAspect="1"/>
          </p:cNvSpPr>
          <p:nvPr>
            <p:ph type="sldImg"/>
          </p:nvPr>
        </p:nvSpPr>
        <p:spPr>
          <a:xfrm>
            <a:off x="217490" y="812801"/>
            <a:ext cx="7124703" cy="4008436"/>
          </a:xfrm>
          <a:solidFill>
            <a:srgbClr val="4F81BD"/>
          </a:solidFill>
          <a:ln w="25557" cap="flat">
            <a:solidFill>
              <a:srgbClr val="385D8A"/>
            </a:solidFill>
            <a:prstDash val="solid"/>
            <a:miter/>
          </a:ln>
        </p:spPr>
      </p:sp>
      <p:sp>
        <p:nvSpPr>
          <p:cNvPr id="7" name="PlaceHolder 2">
            <a:extLst>
              <a:ext uri="{FF2B5EF4-FFF2-40B4-BE49-F238E27FC236}">
                <a16:creationId xmlns:a16="http://schemas.microsoft.com/office/drawing/2014/main" id="{02909700-93B8-1DB8-D8AA-A4DD1FF59C9B}"/>
              </a:ext>
            </a:extLst>
          </p:cNvPr>
          <p:cNvSpPr txBox="1">
            <a:spLocks noGrp="1"/>
          </p:cNvSpPr>
          <p:nvPr>
            <p:ph type="body" sz="quarter" idx="1"/>
          </p:nvPr>
        </p:nvSpPr>
        <p:spPr/>
        <p:txBody>
          <a:bodyPr/>
          <a:lstStyle/>
          <a:p>
            <a:endParaRPr lang="fr-FR"/>
          </a:p>
        </p:txBody>
      </p:sp>
      <p:sp>
        <p:nvSpPr>
          <p:cNvPr id="8" name="CustomShape 3">
            <a:extLst>
              <a:ext uri="{FF2B5EF4-FFF2-40B4-BE49-F238E27FC236}">
                <a16:creationId xmlns:a16="http://schemas.microsoft.com/office/drawing/2014/main" id="{99833C87-663F-2EF2-ACB3-BB20D77FD20F}"/>
              </a:ext>
            </a:extLst>
          </p:cNvPr>
          <p:cNvSpPr/>
          <p:nvPr/>
        </p:nvSpPr>
        <p:spPr>
          <a:xfrm>
            <a:off x="3884755" y="8685364"/>
            <a:ext cx="2971443" cy="458278"/>
          </a:xfrm>
          <a:prstGeom prst="rect">
            <a:avLst/>
          </a:prstGeom>
          <a:noFill/>
          <a:ln cap="flat">
            <a:noFill/>
            <a:prstDash val="solid"/>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0DF64A-FCE5-46ED-AEE9-07EC6C97335C}" type="slidenum">
              <a:t>1</a:t>
            </a:fld>
            <a:endParaRPr lang="fr-FR" sz="1800" b="0" i="0" u="none" strike="noStrike" kern="1200" cap="none" spc="0" baseline="0">
              <a:solidFill>
                <a:srgbClr val="000000"/>
              </a:solidFill>
              <a:uFillTx/>
              <a:latin typeface="Arial" pitchFamily="18"/>
              <a:ea typeface="DejaVu Sans" pitchFamily="2"/>
              <a:cs typeface="DejaVu San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3">
            <a:extLst>
              <a:ext uri="{FF2B5EF4-FFF2-40B4-BE49-F238E27FC236}">
                <a16:creationId xmlns:a16="http://schemas.microsoft.com/office/drawing/2014/main" id="{A5A4586A-3E22-04E5-1AE4-BBD6B7230A02}"/>
              </a:ext>
            </a:extLst>
          </p:cNvPr>
          <p:cNvSpPr txBox="1"/>
          <p:nvPr/>
        </p:nvSpPr>
        <p:spPr>
          <a:xfrm>
            <a:off x="0" y="0"/>
            <a:ext cx="3280684" cy="534238"/>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&lt;en-tête&gt;</a:t>
            </a:r>
          </a:p>
        </p:txBody>
      </p:sp>
      <p:sp>
        <p:nvSpPr>
          <p:cNvPr id="3" name="PlaceHolder 4">
            <a:extLst>
              <a:ext uri="{FF2B5EF4-FFF2-40B4-BE49-F238E27FC236}">
                <a16:creationId xmlns:a16="http://schemas.microsoft.com/office/drawing/2014/main" id="{23B13C9A-A62B-A3E2-DCA1-F4A8DB576B2A}"/>
              </a:ext>
            </a:extLst>
          </p:cNvPr>
          <p:cNvSpPr txBox="1"/>
          <p:nvPr/>
        </p:nvSpPr>
        <p:spPr>
          <a:xfrm>
            <a:off x="4278962" y="0"/>
            <a:ext cx="3280684" cy="534238"/>
          </a:xfrm>
          <a:prstGeom prst="rect">
            <a:avLst/>
          </a:prstGeom>
          <a:noFill/>
          <a:ln cap="flat">
            <a:noFill/>
          </a:ln>
        </p:spPr>
        <p:txBody>
          <a:bodyPr vert="horz" wrap="square" lIns="0" tIns="0" rIns="0" bIns="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&lt;date/heure&gt;</a:t>
            </a:r>
          </a:p>
        </p:txBody>
      </p:sp>
      <p:sp>
        <p:nvSpPr>
          <p:cNvPr id="4" name="PlaceHolder 5">
            <a:extLst>
              <a:ext uri="{FF2B5EF4-FFF2-40B4-BE49-F238E27FC236}">
                <a16:creationId xmlns:a16="http://schemas.microsoft.com/office/drawing/2014/main" id="{EB622245-762D-61B0-7331-272297345AF1}"/>
              </a:ext>
            </a:extLst>
          </p:cNvPr>
          <p:cNvSpPr txBox="1"/>
          <p:nvPr/>
        </p:nvSpPr>
        <p:spPr>
          <a:xfrm>
            <a:off x="0" y="10157402"/>
            <a:ext cx="3280684" cy="534238"/>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&lt;pied de page&gt;</a:t>
            </a:r>
          </a:p>
        </p:txBody>
      </p:sp>
      <p:sp>
        <p:nvSpPr>
          <p:cNvPr id="5" name="PlaceHolder 6">
            <a:extLst>
              <a:ext uri="{FF2B5EF4-FFF2-40B4-BE49-F238E27FC236}">
                <a16:creationId xmlns:a16="http://schemas.microsoft.com/office/drawing/2014/main" id="{9E7F57A1-EB0E-AED1-A40E-AB1426AC692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CA5888-75F4-4B82-8808-D0CA557F3639}" type="slidenum">
              <a:t>2</a:t>
            </a:fld>
            <a:endParaRPr lang="fr-FR" sz="1400" b="0" i="0" u="none" strike="noStrike" kern="1200" cap="none" spc="0" baseline="0">
              <a:solidFill>
                <a:srgbClr val="000000"/>
              </a:solidFill>
              <a:uFillTx/>
              <a:latin typeface="Times New Roman"/>
              <a:ea typeface="DejaVu Sans"/>
              <a:cs typeface="DejaVu Sans"/>
            </a:endParaRPr>
          </a:p>
        </p:txBody>
      </p:sp>
      <p:sp>
        <p:nvSpPr>
          <p:cNvPr id="6" name="PlaceHolder 1">
            <a:extLst>
              <a:ext uri="{FF2B5EF4-FFF2-40B4-BE49-F238E27FC236}">
                <a16:creationId xmlns:a16="http://schemas.microsoft.com/office/drawing/2014/main" id="{5788D13D-7DFC-E267-C8AA-6C61383DC42D}"/>
              </a:ext>
            </a:extLst>
          </p:cNvPr>
          <p:cNvSpPr>
            <a:spLocks noGrp="1" noRot="1" noChangeAspect="1"/>
          </p:cNvSpPr>
          <p:nvPr>
            <p:ph type="sldImg"/>
          </p:nvPr>
        </p:nvSpPr>
        <p:spPr>
          <a:xfrm>
            <a:off x="217490" y="812801"/>
            <a:ext cx="7124703" cy="4008436"/>
          </a:xfrm>
          <a:solidFill>
            <a:srgbClr val="4F81BD"/>
          </a:solidFill>
          <a:ln w="25557" cap="flat">
            <a:solidFill>
              <a:srgbClr val="385D8A"/>
            </a:solidFill>
            <a:prstDash val="solid"/>
            <a:miter/>
          </a:ln>
        </p:spPr>
      </p:sp>
      <p:sp>
        <p:nvSpPr>
          <p:cNvPr id="7" name="PlaceHolder 2">
            <a:extLst>
              <a:ext uri="{FF2B5EF4-FFF2-40B4-BE49-F238E27FC236}">
                <a16:creationId xmlns:a16="http://schemas.microsoft.com/office/drawing/2014/main" id="{B7F7B570-B66C-70C6-E260-988B0957C0C0}"/>
              </a:ext>
            </a:extLst>
          </p:cNvPr>
          <p:cNvSpPr txBox="1">
            <a:spLocks noGrp="1"/>
          </p:cNvSpPr>
          <p:nvPr>
            <p:ph type="body" sz="quarter" idx="1"/>
          </p:nvPr>
        </p:nvSpPr>
        <p:spPr/>
        <p:txBody>
          <a:bodyPr/>
          <a:lstStyle/>
          <a:p>
            <a:endParaRPr lang="fr-FR"/>
          </a:p>
        </p:txBody>
      </p:sp>
      <p:sp>
        <p:nvSpPr>
          <p:cNvPr id="8" name="CustomShape 3">
            <a:extLst>
              <a:ext uri="{FF2B5EF4-FFF2-40B4-BE49-F238E27FC236}">
                <a16:creationId xmlns:a16="http://schemas.microsoft.com/office/drawing/2014/main" id="{77C83A12-1746-6A57-AA4D-F791F5AE9D82}"/>
              </a:ext>
            </a:extLst>
          </p:cNvPr>
          <p:cNvSpPr/>
          <p:nvPr/>
        </p:nvSpPr>
        <p:spPr>
          <a:xfrm>
            <a:off x="3884755" y="8685364"/>
            <a:ext cx="2971443" cy="458278"/>
          </a:xfrm>
          <a:prstGeom prst="rect">
            <a:avLst/>
          </a:prstGeom>
          <a:noFill/>
          <a:ln cap="flat">
            <a:noFill/>
            <a:prstDash val="solid"/>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C00C38-57FF-4EDB-B889-18D022BDF4B5}" type="slidenum">
              <a:t>2</a:t>
            </a:fld>
            <a:endParaRPr lang="fr-FR" sz="1800" b="0" i="0" u="none" strike="noStrike" kern="1200" cap="none" spc="0" baseline="0">
              <a:solidFill>
                <a:srgbClr val="000000"/>
              </a:solidFill>
              <a:uFillTx/>
              <a:latin typeface="Arial" pitchFamily="18"/>
              <a:ea typeface="DejaVu Sans" pitchFamily="2"/>
              <a:cs typeface="DejaVu San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3">
            <a:extLst>
              <a:ext uri="{FF2B5EF4-FFF2-40B4-BE49-F238E27FC236}">
                <a16:creationId xmlns:a16="http://schemas.microsoft.com/office/drawing/2014/main" id="{7151759A-FD0F-E7DA-09ED-71145202B224}"/>
              </a:ext>
            </a:extLst>
          </p:cNvPr>
          <p:cNvSpPr txBox="1"/>
          <p:nvPr/>
        </p:nvSpPr>
        <p:spPr>
          <a:xfrm>
            <a:off x="0" y="0"/>
            <a:ext cx="3280684" cy="534238"/>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&lt;en-tête&gt;</a:t>
            </a:r>
          </a:p>
        </p:txBody>
      </p:sp>
      <p:sp>
        <p:nvSpPr>
          <p:cNvPr id="3" name="PlaceHolder 4">
            <a:extLst>
              <a:ext uri="{FF2B5EF4-FFF2-40B4-BE49-F238E27FC236}">
                <a16:creationId xmlns:a16="http://schemas.microsoft.com/office/drawing/2014/main" id="{7D574EED-7750-2866-617A-EC8DCE96B7C0}"/>
              </a:ext>
            </a:extLst>
          </p:cNvPr>
          <p:cNvSpPr txBox="1"/>
          <p:nvPr/>
        </p:nvSpPr>
        <p:spPr>
          <a:xfrm>
            <a:off x="4278962" y="0"/>
            <a:ext cx="3280684" cy="534238"/>
          </a:xfrm>
          <a:prstGeom prst="rect">
            <a:avLst/>
          </a:prstGeom>
          <a:noFill/>
          <a:ln cap="flat">
            <a:noFill/>
          </a:ln>
        </p:spPr>
        <p:txBody>
          <a:bodyPr vert="horz" wrap="square" lIns="0" tIns="0" rIns="0" bIns="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&lt;date/heure&gt;</a:t>
            </a:r>
          </a:p>
        </p:txBody>
      </p:sp>
      <p:sp>
        <p:nvSpPr>
          <p:cNvPr id="4" name="PlaceHolder 5">
            <a:extLst>
              <a:ext uri="{FF2B5EF4-FFF2-40B4-BE49-F238E27FC236}">
                <a16:creationId xmlns:a16="http://schemas.microsoft.com/office/drawing/2014/main" id="{A36C1AB0-4FC7-3215-380C-6374F8FED7BF}"/>
              </a:ext>
            </a:extLst>
          </p:cNvPr>
          <p:cNvSpPr txBox="1"/>
          <p:nvPr/>
        </p:nvSpPr>
        <p:spPr>
          <a:xfrm>
            <a:off x="0" y="10157402"/>
            <a:ext cx="3280684" cy="534238"/>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Times New Roman"/>
                <a:ea typeface="DejaVu Sans"/>
                <a:cs typeface="DejaVu Sans"/>
              </a:rPr>
              <a:t>&lt;pied de page&gt;</a:t>
            </a:r>
          </a:p>
        </p:txBody>
      </p:sp>
      <p:sp>
        <p:nvSpPr>
          <p:cNvPr id="5" name="PlaceHolder 6">
            <a:extLst>
              <a:ext uri="{FF2B5EF4-FFF2-40B4-BE49-F238E27FC236}">
                <a16:creationId xmlns:a16="http://schemas.microsoft.com/office/drawing/2014/main" id="{6E88CA33-CF0F-E6E5-A83B-FC861F013C0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C16861-1471-4070-BF12-009997256CE3}" type="slidenum">
              <a:t>3</a:t>
            </a:fld>
            <a:endParaRPr lang="fr-FR" sz="1400" b="0" i="0" u="none" strike="noStrike" kern="1200" cap="none" spc="0" baseline="0">
              <a:solidFill>
                <a:srgbClr val="000000"/>
              </a:solidFill>
              <a:uFillTx/>
              <a:latin typeface="Times New Roman"/>
              <a:ea typeface="DejaVu Sans"/>
              <a:cs typeface="DejaVu Sans"/>
            </a:endParaRPr>
          </a:p>
        </p:txBody>
      </p:sp>
      <p:sp>
        <p:nvSpPr>
          <p:cNvPr id="6" name="PlaceHolder 1">
            <a:extLst>
              <a:ext uri="{FF2B5EF4-FFF2-40B4-BE49-F238E27FC236}">
                <a16:creationId xmlns:a16="http://schemas.microsoft.com/office/drawing/2014/main" id="{1ADAD7E1-C8AA-38DA-4297-E5C52FA84890}"/>
              </a:ext>
            </a:extLst>
          </p:cNvPr>
          <p:cNvSpPr>
            <a:spLocks noGrp="1" noRot="1" noChangeAspect="1"/>
          </p:cNvSpPr>
          <p:nvPr>
            <p:ph type="sldImg"/>
          </p:nvPr>
        </p:nvSpPr>
        <p:spPr>
          <a:xfrm>
            <a:off x="217490" y="812801"/>
            <a:ext cx="7124703" cy="4008436"/>
          </a:xfrm>
          <a:solidFill>
            <a:srgbClr val="4F81BD"/>
          </a:solidFill>
          <a:ln w="25557" cap="flat">
            <a:solidFill>
              <a:srgbClr val="385D8A"/>
            </a:solidFill>
            <a:prstDash val="solid"/>
            <a:miter/>
          </a:ln>
        </p:spPr>
      </p:sp>
      <p:sp>
        <p:nvSpPr>
          <p:cNvPr id="7" name="PlaceHolder 2">
            <a:extLst>
              <a:ext uri="{FF2B5EF4-FFF2-40B4-BE49-F238E27FC236}">
                <a16:creationId xmlns:a16="http://schemas.microsoft.com/office/drawing/2014/main" id="{E20E52AA-B315-A0F4-19FC-BCF91185C42F}"/>
              </a:ext>
            </a:extLst>
          </p:cNvPr>
          <p:cNvSpPr txBox="1">
            <a:spLocks noGrp="1"/>
          </p:cNvSpPr>
          <p:nvPr>
            <p:ph type="body" sz="quarter" idx="1"/>
          </p:nvPr>
        </p:nvSpPr>
        <p:spPr/>
        <p:txBody>
          <a:bodyPr/>
          <a:lstStyle/>
          <a:p>
            <a:endParaRPr lang="fr-FR"/>
          </a:p>
        </p:txBody>
      </p:sp>
      <p:sp>
        <p:nvSpPr>
          <p:cNvPr id="8" name="CustomShape 3">
            <a:extLst>
              <a:ext uri="{FF2B5EF4-FFF2-40B4-BE49-F238E27FC236}">
                <a16:creationId xmlns:a16="http://schemas.microsoft.com/office/drawing/2014/main" id="{86DA3903-0EF9-D632-F5C9-C4553410E9C5}"/>
              </a:ext>
            </a:extLst>
          </p:cNvPr>
          <p:cNvSpPr/>
          <p:nvPr/>
        </p:nvSpPr>
        <p:spPr>
          <a:xfrm>
            <a:off x="3884755" y="8685364"/>
            <a:ext cx="2971443" cy="458278"/>
          </a:xfrm>
          <a:prstGeom prst="rect">
            <a:avLst/>
          </a:prstGeom>
          <a:noFill/>
          <a:ln cap="flat">
            <a:noFill/>
            <a:prstDash val="solid"/>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F4E31F-E89B-4953-9DCC-E5653DBDF543}" type="slidenum">
              <a:t>3</a:t>
            </a:fld>
            <a:endParaRPr lang="fr-FR" sz="1800" b="0" i="0" u="none" strike="noStrike" kern="1200" cap="none" spc="0" baseline="0">
              <a:solidFill>
                <a:srgbClr val="000000"/>
              </a:solidFill>
              <a:uFillTx/>
              <a:latin typeface="Arial" pitchFamily="18"/>
              <a:ea typeface="DejaVu Sans" pitchFamily="2"/>
              <a:cs typeface="DejaVu San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496DF-B926-474A-58C9-E7A590EED94F}"/>
              </a:ext>
            </a:extLst>
          </p:cNvPr>
          <p:cNvSpPr txBox="1">
            <a:spLocks noGrp="1"/>
          </p:cNvSpPr>
          <p:nvPr>
            <p:ph type="title" idx="4294967295"/>
          </p:nvPr>
        </p:nvSpPr>
        <p:spPr>
          <a:xfrm>
            <a:off x="609484" y="273597"/>
            <a:ext cx="10972443" cy="1144801"/>
          </a:xfrm>
        </p:spPr>
        <p:txBody>
          <a:bodyPr lIns="0" tIns="0" rIns="0" bIns="0" anchor="ctr"/>
          <a:lstStyle>
            <a:lvl1pPr hangingPunct="0">
              <a:defRPr sz="4400">
                <a:latin typeface="Liberation Sans" pitchFamily="18"/>
                <a:ea typeface="Microsoft YaHei" pitchFamily="2"/>
              </a:defRPr>
            </a:lvl1pPr>
          </a:lstStyle>
          <a:p>
            <a:pPr lvl="0"/>
            <a:endParaRPr lang="fr-FR"/>
          </a:p>
        </p:txBody>
      </p:sp>
      <p:sp>
        <p:nvSpPr>
          <p:cNvPr id="3" name="Espace réservé du texte 2">
            <a:extLst>
              <a:ext uri="{FF2B5EF4-FFF2-40B4-BE49-F238E27FC236}">
                <a16:creationId xmlns:a16="http://schemas.microsoft.com/office/drawing/2014/main" id="{0F41FC0D-6F62-8D62-B092-07B2E449B646}"/>
              </a:ext>
            </a:extLst>
          </p:cNvPr>
          <p:cNvSpPr txBox="1">
            <a:spLocks noGrp="1"/>
          </p:cNvSpPr>
          <p:nvPr>
            <p:ph type="body" idx="4294967295"/>
          </p:nvPr>
        </p:nvSpPr>
        <p:spPr/>
        <p:txBody>
          <a:bodyPr/>
          <a:lstStyle>
            <a:lvl1pPr marL="0" indent="0" hangingPunct="0">
              <a:defRPr sz="3200">
                <a:latin typeface="Liberation Sans" pitchFamily="18"/>
                <a:ea typeface="Microsoft YaHei" pitchFamily="2"/>
              </a:defRPr>
            </a:lvl1pPr>
          </a:lstStyle>
          <a:p>
            <a:pPr lvl="0"/>
            <a:endParaRPr lang="fr-FR"/>
          </a:p>
        </p:txBody>
      </p:sp>
    </p:spTree>
    <p:extLst>
      <p:ext uri="{BB962C8B-B14F-4D97-AF65-F5344CB8AC3E}">
        <p14:creationId xmlns:p14="http://schemas.microsoft.com/office/powerpoint/2010/main" val="376949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_2c_ Content over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196639C-9E2F-920E-B10E-7E520629C12A}"/>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93C15973-B43B-E01B-156D-C9CF38901817}"/>
              </a:ext>
            </a:extLst>
          </p:cNvPr>
          <p:cNvSpPr txBox="1">
            <a:spLocks noGrp="1"/>
          </p:cNvSpPr>
          <p:nvPr>
            <p:ph type="body" idx="2"/>
          </p:nvPr>
        </p:nvSpPr>
        <p:spPr>
          <a:xfrm>
            <a:off x="609484" y="1604515"/>
            <a:ext cx="10972443"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5D0ADF44-5897-84A5-993C-CC937276D9B6}"/>
              </a:ext>
            </a:extLst>
          </p:cNvPr>
          <p:cNvSpPr txBox="1">
            <a:spLocks noGrp="1"/>
          </p:cNvSpPr>
          <p:nvPr>
            <p:ph idx="1"/>
          </p:nvPr>
        </p:nvSpPr>
        <p:spPr>
          <a:xfrm>
            <a:off x="609484" y="3682078"/>
            <a:ext cx="10972443"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28379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_2c_ 4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E47D3ABC-35C8-5160-C990-8668B664565A}"/>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189D47C4-737B-CD7C-71AC-B9ED557031F4}"/>
              </a:ext>
            </a:extLst>
          </p:cNvPr>
          <p:cNvSpPr txBox="1">
            <a:spLocks noGrp="1"/>
          </p:cNvSpPr>
          <p:nvPr>
            <p:ph idx="1"/>
          </p:nvPr>
        </p:nvSpPr>
        <p:spPr>
          <a:xfrm>
            <a:off x="609484"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C99A8180-9F44-559B-CF39-E936D13FA887}"/>
              </a:ext>
            </a:extLst>
          </p:cNvPr>
          <p:cNvSpPr txBox="1">
            <a:spLocks noGrp="1"/>
          </p:cNvSpPr>
          <p:nvPr>
            <p:ph idx="2"/>
          </p:nvPr>
        </p:nvSpPr>
        <p:spPr>
          <a:xfrm>
            <a:off x="6231956"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5" name="PlaceHolder 4">
            <a:extLst>
              <a:ext uri="{FF2B5EF4-FFF2-40B4-BE49-F238E27FC236}">
                <a16:creationId xmlns:a16="http://schemas.microsoft.com/office/drawing/2014/main" id="{0FDEED1C-1EA3-CEAC-7B25-F12217F8CD25}"/>
              </a:ext>
            </a:extLst>
          </p:cNvPr>
          <p:cNvSpPr txBox="1">
            <a:spLocks noGrp="1"/>
          </p:cNvSpPr>
          <p:nvPr>
            <p:ph idx="3"/>
          </p:nvPr>
        </p:nvSpPr>
        <p:spPr>
          <a:xfrm>
            <a:off x="609484" y="3682078"/>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6" name="PlaceHolder 5">
            <a:extLst>
              <a:ext uri="{FF2B5EF4-FFF2-40B4-BE49-F238E27FC236}">
                <a16:creationId xmlns:a16="http://schemas.microsoft.com/office/drawing/2014/main" id="{087072DD-3F19-40AB-92B0-DF1B5DC22AD6}"/>
              </a:ext>
            </a:extLst>
          </p:cNvPr>
          <p:cNvSpPr txBox="1">
            <a:spLocks noGrp="1"/>
          </p:cNvSpPr>
          <p:nvPr>
            <p:ph idx="4"/>
          </p:nvPr>
        </p:nvSpPr>
        <p:spPr>
          <a:xfrm>
            <a:off x="6231956" y="3682078"/>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121268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_2c_ 6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C45F78B6-F6E2-2385-E1C8-E4E09A963C52}"/>
              </a:ext>
            </a:extLst>
          </p:cNvPr>
          <p:cNvSpPr txBox="1">
            <a:spLocks noGrp="1"/>
          </p:cNvSpPr>
          <p:nvPr>
            <p:ph type="title" idx="4294967295"/>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4927157B-4E6A-A99F-89D0-A9592EC78F6C}"/>
              </a:ext>
            </a:extLst>
          </p:cNvPr>
          <p:cNvSpPr txBox="1">
            <a:spLocks noGrp="1"/>
          </p:cNvSpPr>
          <p:nvPr>
            <p:ph type="body" idx="4294967295"/>
          </p:nvPr>
        </p:nvSpPr>
        <p:spPr>
          <a:xfrm>
            <a:off x="609484" y="1604515"/>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7209E40E-9AAC-2089-58B9-29D22CA712C4}"/>
              </a:ext>
            </a:extLst>
          </p:cNvPr>
          <p:cNvSpPr txBox="1">
            <a:spLocks noGrp="1"/>
          </p:cNvSpPr>
          <p:nvPr>
            <p:ph type="body" idx="4294967295"/>
          </p:nvPr>
        </p:nvSpPr>
        <p:spPr>
          <a:xfrm>
            <a:off x="4319643" y="1604515"/>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5" name="PlaceHolder 4">
            <a:extLst>
              <a:ext uri="{FF2B5EF4-FFF2-40B4-BE49-F238E27FC236}">
                <a16:creationId xmlns:a16="http://schemas.microsoft.com/office/drawing/2014/main" id="{11C78781-1836-C19A-3BFD-08B26CDA1BC0}"/>
              </a:ext>
            </a:extLst>
          </p:cNvPr>
          <p:cNvSpPr txBox="1">
            <a:spLocks noGrp="1"/>
          </p:cNvSpPr>
          <p:nvPr>
            <p:ph type="body" idx="4294967295"/>
          </p:nvPr>
        </p:nvSpPr>
        <p:spPr>
          <a:xfrm>
            <a:off x="8029803" y="1604515"/>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6" name="PlaceHolder 5">
            <a:extLst>
              <a:ext uri="{FF2B5EF4-FFF2-40B4-BE49-F238E27FC236}">
                <a16:creationId xmlns:a16="http://schemas.microsoft.com/office/drawing/2014/main" id="{3ADE0FE0-9A34-0A07-2998-C4AE5353C817}"/>
              </a:ext>
            </a:extLst>
          </p:cNvPr>
          <p:cNvSpPr txBox="1">
            <a:spLocks noGrp="1"/>
          </p:cNvSpPr>
          <p:nvPr>
            <p:ph type="body" idx="4294967295"/>
          </p:nvPr>
        </p:nvSpPr>
        <p:spPr>
          <a:xfrm>
            <a:off x="609484" y="3682078"/>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7" name="PlaceHolder 6">
            <a:extLst>
              <a:ext uri="{FF2B5EF4-FFF2-40B4-BE49-F238E27FC236}">
                <a16:creationId xmlns:a16="http://schemas.microsoft.com/office/drawing/2014/main" id="{F5B7AC76-476E-50D0-8ECE-CB59AE9BCC2E}"/>
              </a:ext>
            </a:extLst>
          </p:cNvPr>
          <p:cNvSpPr txBox="1">
            <a:spLocks noGrp="1"/>
          </p:cNvSpPr>
          <p:nvPr>
            <p:ph type="body" idx="4294967295"/>
          </p:nvPr>
        </p:nvSpPr>
        <p:spPr>
          <a:xfrm>
            <a:off x="4319643" y="3682078"/>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8" name="PlaceHolder 7">
            <a:extLst>
              <a:ext uri="{FF2B5EF4-FFF2-40B4-BE49-F238E27FC236}">
                <a16:creationId xmlns:a16="http://schemas.microsoft.com/office/drawing/2014/main" id="{07825154-DCD8-9BE8-47F0-34271A2345C1}"/>
              </a:ext>
            </a:extLst>
          </p:cNvPr>
          <p:cNvSpPr txBox="1">
            <a:spLocks noGrp="1"/>
          </p:cNvSpPr>
          <p:nvPr>
            <p:ph type="body" idx="4294967295"/>
          </p:nvPr>
        </p:nvSpPr>
        <p:spPr>
          <a:xfrm>
            <a:off x="8029803" y="3682078"/>
            <a:ext cx="3533040"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32041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FC6FC130-9E02-5F49-68E1-ACD7A434FAE3}"/>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0AE711D6-5B37-C6FF-9FDB-5451CD8D90B4}"/>
              </a:ext>
            </a:extLst>
          </p:cNvPr>
          <p:cNvSpPr txBox="1">
            <a:spLocks noGrp="1"/>
          </p:cNvSpPr>
          <p:nvPr>
            <p:ph type="subTitle" idx="4294967295"/>
          </p:nvPr>
        </p:nvSpPr>
        <p:spPr/>
        <p:txBody>
          <a:bodyPr anchor="ctr" anchorCtr="1">
            <a:noAutofit/>
          </a:bodyPr>
          <a:lstStyle>
            <a:lvl1pPr marL="0" indent="0" algn="ctr" hangingPunct="0">
              <a:buNone/>
              <a:defRPr sz="3200">
                <a:latin typeface="Liberation Sans" pitchFamily="18"/>
                <a:ea typeface="Microsoft YaHei" pitchFamily="2"/>
                <a:cs typeface="Lucida Sans" pitchFamily="2"/>
              </a:defRPr>
            </a:lvl1pPr>
          </a:lstStyle>
          <a:p>
            <a:pPr lvl="0"/>
            <a:endParaRPr lang="fr-FR"/>
          </a:p>
        </p:txBody>
      </p:sp>
      <p:sp>
        <p:nvSpPr>
          <p:cNvPr id="4" name="Espace réservé du texte 3">
            <a:extLst>
              <a:ext uri="{FF2B5EF4-FFF2-40B4-BE49-F238E27FC236}">
                <a16:creationId xmlns:a16="http://schemas.microsoft.com/office/drawing/2014/main" id="{C74E99D6-6051-A4D5-F6A2-8E70A4EA76C0}"/>
              </a:ext>
            </a:extLst>
          </p:cNvPr>
          <p:cNvSpPr txBox="1">
            <a:spLocks noGrp="1"/>
          </p:cNvSpPr>
          <p:nvPr>
            <p:ph type="body" idx="1"/>
          </p:nvPr>
        </p:nvSpPr>
        <p:spPr/>
        <p:txBody>
          <a:bodyPr/>
          <a:lstStyle>
            <a:lvl1pPr marL="0" indent="0" hangingPunct="0">
              <a:defRPr sz="3200">
                <a:latin typeface="Liberation Sans" pitchFamily="18"/>
                <a:ea typeface="Microsoft YaHei" pitchFamily="2"/>
              </a:defRPr>
            </a:lvl1pPr>
          </a:lstStyle>
          <a:p>
            <a:pPr lvl="0"/>
            <a:endParaRPr lang="fr-FR"/>
          </a:p>
        </p:txBody>
      </p:sp>
    </p:spTree>
    <p:extLst>
      <p:ext uri="{BB962C8B-B14F-4D97-AF65-F5344CB8AC3E}">
        <p14:creationId xmlns:p14="http://schemas.microsoft.com/office/powerpoint/2010/main" val="25277560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2c_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A191502-6228-FD92-6A1F-757C6738B09C}"/>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5C17596D-2375-32CD-D6F5-C8B84C942EE2}"/>
              </a:ext>
            </a:extLst>
          </p:cNvPr>
          <p:cNvSpPr txBox="1">
            <a:spLocks noGrp="1"/>
          </p:cNvSpPr>
          <p:nvPr>
            <p:ph idx="1"/>
          </p:nvPr>
        </p:nvSpPr>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247280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_2c_ 2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D159C50-05FB-3CF4-2054-9C32E0A1C689}"/>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6ECA8914-D21F-2AF8-8CD3-26C3048D38AB}"/>
              </a:ext>
            </a:extLst>
          </p:cNvPr>
          <p:cNvSpPr txBox="1">
            <a:spLocks noGrp="1"/>
          </p:cNvSpPr>
          <p:nvPr>
            <p:ph idx="1"/>
          </p:nvPr>
        </p:nvSpPr>
        <p:spPr>
          <a:xfrm>
            <a:off x="609484" y="1604515"/>
            <a:ext cx="5354278" cy="3977283"/>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94B3CBE6-967C-703F-4C4F-08ACAFB9E949}"/>
              </a:ext>
            </a:extLst>
          </p:cNvPr>
          <p:cNvSpPr txBox="1">
            <a:spLocks noGrp="1"/>
          </p:cNvSpPr>
          <p:nvPr>
            <p:ph idx="2"/>
          </p:nvPr>
        </p:nvSpPr>
        <p:spPr>
          <a:xfrm>
            <a:off x="6231956" y="1604515"/>
            <a:ext cx="5354278" cy="3977283"/>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226867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6D3CB1E-D74B-BB56-BBBD-EB7CEFB344E3}"/>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Espace réservé du texte 2">
            <a:extLst>
              <a:ext uri="{FF2B5EF4-FFF2-40B4-BE49-F238E27FC236}">
                <a16:creationId xmlns:a16="http://schemas.microsoft.com/office/drawing/2014/main" id="{76E5BDD7-A5FC-EA60-C266-DC6A33522724}"/>
              </a:ext>
            </a:extLst>
          </p:cNvPr>
          <p:cNvSpPr txBox="1">
            <a:spLocks noGrp="1"/>
          </p:cNvSpPr>
          <p:nvPr>
            <p:ph type="body" idx="4294967295"/>
          </p:nvPr>
        </p:nvSpPr>
        <p:spPr/>
        <p:txBody>
          <a:bodyPr/>
          <a:lstStyle>
            <a:lvl1pPr marL="0" indent="0" hangingPunct="0">
              <a:defRPr sz="3200">
                <a:latin typeface="Liberation Sans" pitchFamily="18"/>
                <a:ea typeface="Microsoft YaHei" pitchFamily="2"/>
              </a:defRPr>
            </a:lvl1pPr>
          </a:lstStyle>
          <a:p>
            <a:pPr lvl="0"/>
            <a:endParaRPr lang="fr-FR"/>
          </a:p>
        </p:txBody>
      </p:sp>
    </p:spTree>
    <p:extLst>
      <p:ext uri="{BB962C8B-B14F-4D97-AF65-F5344CB8AC3E}">
        <p14:creationId xmlns:p14="http://schemas.microsoft.com/office/powerpoint/2010/main" val="116072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03AE71E9-78B1-F7BD-FF15-D349DC77B8CB}"/>
              </a:ext>
            </a:extLst>
          </p:cNvPr>
          <p:cNvSpPr txBox="1">
            <a:spLocks noGrp="1"/>
          </p:cNvSpPr>
          <p:nvPr>
            <p:ph type="subTitle" idx="4294967295"/>
          </p:nvPr>
        </p:nvSpPr>
        <p:spPr>
          <a:xfrm>
            <a:off x="1523884" y="1122480"/>
            <a:ext cx="9143643" cy="11066763"/>
          </a:xfrm>
        </p:spPr>
        <p:txBody>
          <a:bodyPr anchor="ctr" anchorCtr="1">
            <a:noAutofit/>
          </a:bodyPr>
          <a:lstStyle>
            <a:lvl1pPr marL="0" indent="0" algn="ctr" hangingPunct="0">
              <a:buNone/>
              <a:defRPr sz="3200">
                <a:latin typeface="Liberation Sans" pitchFamily="18"/>
                <a:ea typeface="Microsoft YaHei" pitchFamily="2"/>
                <a:cs typeface="Lucida Sans" pitchFamily="2"/>
              </a:defRPr>
            </a:lvl1pPr>
          </a:lstStyle>
          <a:p>
            <a:pPr lvl="0"/>
            <a:endParaRPr lang="fr-FR"/>
          </a:p>
        </p:txBody>
      </p:sp>
      <p:sp>
        <p:nvSpPr>
          <p:cNvPr id="3" name="Titre 2">
            <a:extLst>
              <a:ext uri="{FF2B5EF4-FFF2-40B4-BE49-F238E27FC236}">
                <a16:creationId xmlns:a16="http://schemas.microsoft.com/office/drawing/2014/main" id="{BE594081-C0AA-5FCD-1156-03ADB4862C2D}"/>
              </a:ext>
            </a:extLst>
          </p:cNvPr>
          <p:cNvSpPr txBox="1">
            <a:spLocks noGrp="1"/>
          </p:cNvSpPr>
          <p:nvPr>
            <p:ph type="title" idx="4294967295"/>
          </p:nvPr>
        </p:nvSpPr>
        <p:spPr>
          <a:xfrm>
            <a:off x="609484" y="273597"/>
            <a:ext cx="10972443" cy="1144801"/>
          </a:xfrm>
        </p:spPr>
        <p:txBody>
          <a:bodyPr lIns="0" tIns="0" rIns="0" bIns="0" anchor="ctr"/>
          <a:lstStyle>
            <a:lvl1pPr hangingPunct="0">
              <a:defRPr sz="4400">
                <a:latin typeface="Liberation Sans" pitchFamily="18"/>
                <a:ea typeface="Microsoft YaHei" pitchFamily="2"/>
              </a:defRPr>
            </a:lvl1pPr>
          </a:lstStyle>
          <a:p>
            <a:pPr lvl="0"/>
            <a:endParaRPr lang="fr-FR"/>
          </a:p>
        </p:txBody>
      </p:sp>
      <p:sp>
        <p:nvSpPr>
          <p:cNvPr id="4" name="Espace réservé du contenu 3">
            <a:extLst>
              <a:ext uri="{FF2B5EF4-FFF2-40B4-BE49-F238E27FC236}">
                <a16:creationId xmlns:a16="http://schemas.microsoft.com/office/drawing/2014/main" id="{19A75783-EE8E-8B90-02FF-0213AAD38A01}"/>
              </a:ext>
            </a:extLst>
          </p:cNvPr>
          <p:cNvSpPr txBox="1">
            <a:spLocks noGrp="1"/>
          </p:cNvSpPr>
          <p:nvPr>
            <p:ph/>
          </p:nvPr>
        </p:nvSpPr>
        <p:spPr/>
        <p:txBody>
          <a:bodyPr/>
          <a:lstStyle>
            <a:lvl1pPr marL="0" indent="0" hangingPunct="0">
              <a:defRPr sz="3200">
                <a:latin typeface="Liberation Sans" pitchFamily="18"/>
                <a:ea typeface="Microsoft YaHei" pitchFamily="2"/>
              </a:defRPr>
            </a:lvl1pPr>
          </a:lstStyle>
          <a:p>
            <a:pPr lvl="0"/>
            <a:endParaRPr lang="fr-FR"/>
          </a:p>
        </p:txBody>
      </p:sp>
    </p:spTree>
    <p:extLst>
      <p:ext uri="{BB962C8B-B14F-4D97-AF65-F5344CB8AC3E}">
        <p14:creationId xmlns:p14="http://schemas.microsoft.com/office/powerpoint/2010/main" val="107941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_2c_ 2 Content and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9D4FA9E-B11F-EE21-FCA4-E531A02658AD}"/>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1BED3765-64C1-1215-61C0-597FBE083030}"/>
              </a:ext>
            </a:extLst>
          </p:cNvPr>
          <p:cNvSpPr txBox="1">
            <a:spLocks noGrp="1"/>
          </p:cNvSpPr>
          <p:nvPr>
            <p:ph idx="1"/>
          </p:nvPr>
        </p:nvSpPr>
        <p:spPr>
          <a:xfrm>
            <a:off x="609484"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4BCC21EC-8C26-ADD2-0432-5D6432070ECB}"/>
              </a:ext>
            </a:extLst>
          </p:cNvPr>
          <p:cNvSpPr txBox="1">
            <a:spLocks noGrp="1"/>
          </p:cNvSpPr>
          <p:nvPr>
            <p:ph idx="2"/>
          </p:nvPr>
        </p:nvSpPr>
        <p:spPr>
          <a:xfrm>
            <a:off x="6231956" y="1604515"/>
            <a:ext cx="5354278" cy="3977283"/>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5" name="PlaceHolder 4">
            <a:extLst>
              <a:ext uri="{FF2B5EF4-FFF2-40B4-BE49-F238E27FC236}">
                <a16:creationId xmlns:a16="http://schemas.microsoft.com/office/drawing/2014/main" id="{2AB4A6F3-6368-2115-7E65-05CD4DB463FA}"/>
              </a:ext>
            </a:extLst>
          </p:cNvPr>
          <p:cNvSpPr txBox="1">
            <a:spLocks noGrp="1"/>
          </p:cNvSpPr>
          <p:nvPr>
            <p:ph idx="3"/>
          </p:nvPr>
        </p:nvSpPr>
        <p:spPr>
          <a:xfrm>
            <a:off x="609484" y="3682078"/>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328742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61FCCD8-AAC1-8B2A-2042-DB26DBA89BA4}"/>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EC5FA19D-AC72-8431-E3D4-A4270AD64CF8}"/>
              </a:ext>
            </a:extLst>
          </p:cNvPr>
          <p:cNvSpPr txBox="1">
            <a:spLocks noGrp="1"/>
          </p:cNvSpPr>
          <p:nvPr>
            <p:ph idx="1"/>
          </p:nvPr>
        </p:nvSpPr>
        <p:spPr>
          <a:xfrm>
            <a:off x="609484" y="1604515"/>
            <a:ext cx="5354278" cy="3977283"/>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DB33339A-EB1F-C6B2-68FF-EE4ED6DB24C0}"/>
              </a:ext>
            </a:extLst>
          </p:cNvPr>
          <p:cNvSpPr txBox="1">
            <a:spLocks noGrp="1"/>
          </p:cNvSpPr>
          <p:nvPr>
            <p:ph idx="2"/>
          </p:nvPr>
        </p:nvSpPr>
        <p:spPr>
          <a:xfrm>
            <a:off x="6231956"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5" name="PlaceHolder 4">
            <a:extLst>
              <a:ext uri="{FF2B5EF4-FFF2-40B4-BE49-F238E27FC236}">
                <a16:creationId xmlns:a16="http://schemas.microsoft.com/office/drawing/2014/main" id="{A7912CA9-CDBA-2628-1231-F6BC7C879490}"/>
              </a:ext>
            </a:extLst>
          </p:cNvPr>
          <p:cNvSpPr txBox="1">
            <a:spLocks noGrp="1"/>
          </p:cNvSpPr>
          <p:nvPr>
            <p:ph idx="3"/>
          </p:nvPr>
        </p:nvSpPr>
        <p:spPr>
          <a:xfrm>
            <a:off x="6231956" y="3682078"/>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51457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_2c_ 2 Content over Content">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84B6C7E-6CF2-6FB1-8A1A-4043D4463945}"/>
              </a:ext>
            </a:extLst>
          </p:cNvPr>
          <p:cNvSpPr txBox="1">
            <a:spLocks noGrp="1"/>
          </p:cNvSpPr>
          <p:nvPr>
            <p:ph type="title"/>
          </p:nvPr>
        </p:nvSpPr>
        <p:spPr/>
        <p:txBody>
          <a:bodyPr lIns="0" tIns="0" rIns="0" bIns="0" anchor="ctr"/>
          <a:lstStyle>
            <a:lvl1pPr hangingPunct="0">
              <a:defRPr sz="4400">
                <a:latin typeface="Liberation Sans" pitchFamily="18"/>
                <a:ea typeface="Microsoft YaHei" pitchFamily="2"/>
                <a:cs typeface="Lucida Sans" pitchFamily="2"/>
              </a:defRPr>
            </a:lvl1pPr>
          </a:lstStyle>
          <a:p>
            <a:pPr lvl="0"/>
            <a:endParaRPr lang="fr-FR"/>
          </a:p>
        </p:txBody>
      </p:sp>
      <p:sp>
        <p:nvSpPr>
          <p:cNvPr id="3" name="PlaceHolder 2">
            <a:extLst>
              <a:ext uri="{FF2B5EF4-FFF2-40B4-BE49-F238E27FC236}">
                <a16:creationId xmlns:a16="http://schemas.microsoft.com/office/drawing/2014/main" id="{192E8B49-E10D-F6DC-A269-328737C8F0AF}"/>
              </a:ext>
            </a:extLst>
          </p:cNvPr>
          <p:cNvSpPr txBox="1">
            <a:spLocks noGrp="1"/>
          </p:cNvSpPr>
          <p:nvPr>
            <p:ph type="body" idx="3"/>
          </p:nvPr>
        </p:nvSpPr>
        <p:spPr>
          <a:xfrm>
            <a:off x="609484"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4" name="PlaceHolder 3">
            <a:extLst>
              <a:ext uri="{FF2B5EF4-FFF2-40B4-BE49-F238E27FC236}">
                <a16:creationId xmlns:a16="http://schemas.microsoft.com/office/drawing/2014/main" id="{9EC8FB8E-643D-C3A0-F915-F377D6FFDF48}"/>
              </a:ext>
            </a:extLst>
          </p:cNvPr>
          <p:cNvSpPr txBox="1">
            <a:spLocks noGrp="1"/>
          </p:cNvSpPr>
          <p:nvPr>
            <p:ph idx="1"/>
          </p:nvPr>
        </p:nvSpPr>
        <p:spPr>
          <a:xfrm>
            <a:off x="6231956" y="1604515"/>
            <a:ext cx="5354278"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
        <p:nvSpPr>
          <p:cNvPr id="5" name="PlaceHolder 4">
            <a:extLst>
              <a:ext uri="{FF2B5EF4-FFF2-40B4-BE49-F238E27FC236}">
                <a16:creationId xmlns:a16="http://schemas.microsoft.com/office/drawing/2014/main" id="{6027DBCB-AE21-56F4-1124-3CB5CB4B8CF9}"/>
              </a:ext>
            </a:extLst>
          </p:cNvPr>
          <p:cNvSpPr txBox="1">
            <a:spLocks noGrp="1"/>
          </p:cNvSpPr>
          <p:nvPr>
            <p:ph idx="2"/>
          </p:nvPr>
        </p:nvSpPr>
        <p:spPr>
          <a:xfrm>
            <a:off x="609484" y="3682078"/>
            <a:ext cx="10972443" cy="1896840"/>
          </a:xfrm>
        </p:spPr>
        <p:txBody>
          <a:bodyPr/>
          <a:lstStyle>
            <a:lvl1pPr marL="0" indent="0" hangingPunct="0">
              <a:buNone/>
              <a:defRPr sz="3200">
                <a:latin typeface="Liberation Sans" pitchFamily="18"/>
                <a:ea typeface="Microsoft YaHei" pitchFamily="2"/>
                <a:cs typeface="Lucida Sans" pitchFamily="2"/>
              </a:defRPr>
            </a:lvl1pPr>
          </a:lstStyle>
          <a:p>
            <a:pPr lvl="0"/>
            <a:endParaRPr lang="fr-FR"/>
          </a:p>
        </p:txBody>
      </p:sp>
    </p:spTree>
    <p:extLst>
      <p:ext uri="{BB962C8B-B14F-4D97-AF65-F5344CB8AC3E}">
        <p14:creationId xmlns:p14="http://schemas.microsoft.com/office/powerpoint/2010/main" val="324172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81A2EC3B-F2EC-D35D-0BA8-B627076C9191}"/>
              </a:ext>
            </a:extLst>
          </p:cNvPr>
          <p:cNvSpPr txBox="1">
            <a:spLocks noGrp="1"/>
          </p:cNvSpPr>
          <p:nvPr>
            <p:ph type="title"/>
          </p:nvPr>
        </p:nvSpPr>
        <p:spPr>
          <a:xfrm>
            <a:off x="1523884" y="1122480"/>
            <a:ext cx="9143643" cy="2387160"/>
          </a:xfrm>
          <a:prstGeom prst="rect">
            <a:avLst/>
          </a:prstGeom>
          <a:noFill/>
          <a:ln>
            <a:noFill/>
          </a:ln>
        </p:spPr>
        <p:txBody>
          <a:bodyPr vert="horz" wrap="square" lIns="91440" tIns="45720" rIns="91440" bIns="45720" anchor="b" anchorCtr="1" compatLnSpc="1">
            <a:noAutofit/>
          </a:bodyPr>
          <a:lstStyle/>
          <a:p>
            <a:pPr lvl="0"/>
            <a:r>
              <a:rPr lang="fr-FR"/>
              <a:t>Modifiez le style du titre</a:t>
            </a:r>
          </a:p>
        </p:txBody>
      </p:sp>
      <p:sp>
        <p:nvSpPr>
          <p:cNvPr id="3" name="PlaceHolder 2">
            <a:extLst>
              <a:ext uri="{FF2B5EF4-FFF2-40B4-BE49-F238E27FC236}">
                <a16:creationId xmlns:a16="http://schemas.microsoft.com/office/drawing/2014/main" id="{784C9212-59BE-BE3F-D5C6-A2B2488370ED}"/>
              </a:ext>
            </a:extLst>
          </p:cNvPr>
          <p:cNvSpPr txBox="1">
            <a:spLocks noGrp="1"/>
          </p:cNvSpPr>
          <p:nvPr>
            <p:ph type="dt" sz="half" idx="2"/>
          </p:nvPr>
        </p:nvSpPr>
        <p:spPr>
          <a:xfrm>
            <a:off x="838084" y="6356515"/>
            <a:ext cx="2742843" cy="364681"/>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a:cs typeface="DejaVu Sans"/>
              </a:defRPr>
            </a:lvl1pPr>
          </a:lstStyle>
          <a:p>
            <a:pPr lvl="0"/>
            <a:fld id="{DA5B8278-FEEC-46AD-85BC-B0B06A6A6994}" type="datetime1">
              <a:rPr lang="fr-FR"/>
              <a:pPr lvl="0"/>
              <a:t>04/09/2023</a:t>
            </a:fld>
            <a:endParaRPr lang="fr-FR"/>
          </a:p>
        </p:txBody>
      </p:sp>
      <p:sp>
        <p:nvSpPr>
          <p:cNvPr id="4" name="PlaceHolder 3">
            <a:extLst>
              <a:ext uri="{FF2B5EF4-FFF2-40B4-BE49-F238E27FC236}">
                <a16:creationId xmlns:a16="http://schemas.microsoft.com/office/drawing/2014/main" id="{8E8ADE19-50A4-A12B-B031-B0BC3E182BB9}"/>
              </a:ext>
            </a:extLst>
          </p:cNvPr>
          <p:cNvSpPr txBox="1">
            <a:spLocks noGrp="1"/>
          </p:cNvSpPr>
          <p:nvPr>
            <p:ph type="ftr" sz="quarter" idx="3"/>
          </p:nvPr>
        </p:nvSpPr>
        <p:spPr>
          <a:xfrm>
            <a:off x="4038475" y="6356515"/>
            <a:ext cx="4114443" cy="364681"/>
          </a:xfrm>
          <a:prstGeom prst="rect">
            <a:avLst/>
          </a:prstGeom>
          <a:noFill/>
          <a:ln>
            <a:noFill/>
          </a:ln>
        </p:spPr>
        <p:txBody>
          <a:bodyPr vert="horz" wrap="square" lIns="91440" tIns="45720" rIns="91440" bIns="45720" anchor="ctr" anchorCtr="1"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fr-FR"/>
          </a:p>
        </p:txBody>
      </p:sp>
      <p:sp>
        <p:nvSpPr>
          <p:cNvPr id="5" name="PlaceHolder 4">
            <a:extLst>
              <a:ext uri="{FF2B5EF4-FFF2-40B4-BE49-F238E27FC236}">
                <a16:creationId xmlns:a16="http://schemas.microsoft.com/office/drawing/2014/main" id="{2E3EB0CF-5BAD-D928-CD20-D6DA36C1F551}"/>
              </a:ext>
            </a:extLst>
          </p:cNvPr>
          <p:cNvSpPr txBox="1">
            <a:spLocks noGrp="1"/>
          </p:cNvSpPr>
          <p:nvPr>
            <p:ph type="sldNum" sz="quarter" idx="4"/>
          </p:nvPr>
        </p:nvSpPr>
        <p:spPr>
          <a:xfrm>
            <a:off x="8610484" y="6356515"/>
            <a:ext cx="2742843" cy="364681"/>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a:cs typeface="DejaVu Sans"/>
              </a:defRPr>
            </a:lvl1pPr>
          </a:lstStyle>
          <a:p>
            <a:pPr lvl="0"/>
            <a:fld id="{4C1D67FB-001E-4156-8A7F-5C180ABD28D0}" type="slidenum">
              <a:t>‹N°›</a:t>
            </a:fld>
            <a:endParaRPr lang="fr-FR"/>
          </a:p>
        </p:txBody>
      </p:sp>
      <p:sp>
        <p:nvSpPr>
          <p:cNvPr id="6" name="PlaceHolder 5">
            <a:extLst>
              <a:ext uri="{FF2B5EF4-FFF2-40B4-BE49-F238E27FC236}">
                <a16:creationId xmlns:a16="http://schemas.microsoft.com/office/drawing/2014/main" id="{8F70BE1D-EB99-70D2-0D13-68C50062AE64}"/>
              </a:ext>
            </a:extLst>
          </p:cNvPr>
          <p:cNvSpPr txBox="1">
            <a:spLocks noGrp="1"/>
          </p:cNvSpPr>
          <p:nvPr>
            <p:ph type="body" idx="1"/>
          </p:nvPr>
        </p:nvSpPr>
        <p:spPr>
          <a:xfrm>
            <a:off x="609484" y="1604515"/>
            <a:ext cx="10972443" cy="3977283"/>
          </a:xfrm>
          <a:prstGeom prst="rect">
            <a:avLst/>
          </a:prstGeom>
          <a:noFill/>
          <a:ln>
            <a:noFill/>
          </a:ln>
        </p:spPr>
        <p:txBody>
          <a:bodyPr vert="horz" wrap="square" lIns="0" tIns="0" rIns="0" bIns="0" anchor="t" anchorCtr="0" compatLnSpc="1">
            <a:normAutofit/>
          </a:bodyPr>
          <a:lstStyle/>
          <a:p>
            <a:pPr lvl="0"/>
            <a:r>
              <a:rPr lang="fr-FR"/>
              <a:t>Cliquez pour éditer le format du plan de texte</a:t>
            </a:r>
          </a:p>
          <a:p>
            <a:pPr lvl="1"/>
            <a:r>
              <a:rPr lang="fr-FR"/>
              <a:t>Second niveau de plan</a:t>
            </a:r>
          </a:p>
          <a:p>
            <a:pPr lvl="2"/>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ctr" defTabSz="914400" rtl="0" fontAlgn="auto" hangingPunct="1">
        <a:lnSpc>
          <a:spcPct val="90000"/>
        </a:lnSpc>
        <a:spcBef>
          <a:spcPts val="0"/>
        </a:spcBef>
        <a:spcAft>
          <a:spcPts val="0"/>
        </a:spcAft>
        <a:buNone/>
        <a:tabLst/>
        <a:defRPr lang="fr-FR" sz="6000" b="0" i="0" u="none" strike="noStrike" kern="1200" cap="none" spc="0" baseline="0">
          <a:solidFill>
            <a:srgbClr val="000000"/>
          </a:solidFill>
          <a:highlight>
            <a:scrgbClr r="0" g="0" b="0">
              <a:alpha val="0"/>
            </a:scrgbClr>
          </a:highlight>
          <a:uFillTx/>
          <a:latin typeface="Calibri Light" pitchFamily="18"/>
          <a:ea typeface="DejaVu Sans" pitchFamily="2"/>
          <a:cs typeface="DejaVu Sans" pitchFamily="2"/>
        </a:defRPr>
      </a:lvl1pPr>
    </p:titleStyle>
    <p:bodyStyle>
      <a:lvl1pPr marL="431999" marR="0" lvl="0" indent="-323999" algn="l" defTabSz="914400" rtl="0" fontAlgn="auto" hangingPunct="1">
        <a:lnSpc>
          <a:spcPct val="90000"/>
        </a:lnSpc>
        <a:spcBef>
          <a:spcPts val="1415"/>
        </a:spcBef>
        <a:spcAft>
          <a:spcPts val="0"/>
        </a:spcAft>
        <a:buSzPct val="45000"/>
        <a:buFont typeface="StarSymbol"/>
        <a:buChar char="●"/>
        <a:tabLst/>
        <a:defRPr lang="fr-FR" sz="28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1pPr>
      <a:lvl2pPr marL="863998" marR="0" lvl="1" indent="-323999" algn="l" defTabSz="914400" rtl="0" fontAlgn="auto" hangingPunct="1">
        <a:lnSpc>
          <a:spcPct val="90000"/>
        </a:lnSpc>
        <a:spcBef>
          <a:spcPts val="1135"/>
        </a:spcBef>
        <a:spcAft>
          <a:spcPts val="0"/>
        </a:spcAft>
        <a:buSzPct val="75000"/>
        <a:buFont typeface="StarSymbol"/>
        <a:buChar char="–"/>
        <a:tabLst/>
        <a:defRPr lang="fr-FR" sz="20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2pPr>
      <a:lvl3pPr marL="1295997" marR="0" lvl="2" indent="-287999" algn="l" defTabSz="914400" rtl="0" fontAlgn="auto" hangingPunct="1">
        <a:lnSpc>
          <a:spcPct val="90000"/>
        </a:lnSpc>
        <a:spcBef>
          <a:spcPts val="850"/>
        </a:spcBef>
        <a:spcAft>
          <a:spcPts val="0"/>
        </a:spcAft>
        <a:buSzPct val="45000"/>
        <a:buFont typeface="StarSymbol"/>
        <a:buChar char="●"/>
        <a:tabLst/>
        <a:defRPr lang="fr-FR" sz="18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3pPr>
      <a:lvl4pPr marL="1727996" marR="0" lvl="3" indent="-215999" algn="l" defTabSz="914400" rtl="0" fontAlgn="auto" hangingPunct="1">
        <a:lnSpc>
          <a:spcPct val="90000"/>
        </a:lnSpc>
        <a:spcBef>
          <a:spcPts val="565"/>
        </a:spcBef>
        <a:spcAft>
          <a:spcPts val="0"/>
        </a:spcAft>
        <a:buSzPct val="75000"/>
        <a:buFont typeface="StarSymbol"/>
        <a:buChar char="–"/>
        <a:tabLst/>
        <a:defRPr lang="fr-FR" sz="18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4pPr>
      <a:lvl5pPr marL="2159995" marR="0" lvl="4" indent="-215999" algn="l" defTabSz="914400" rtl="0" fontAlgn="auto" hangingPunct="1">
        <a:lnSpc>
          <a:spcPct val="90000"/>
        </a:lnSpc>
        <a:spcBef>
          <a:spcPts val="285"/>
        </a:spcBef>
        <a:spcAft>
          <a:spcPts val="0"/>
        </a:spcAft>
        <a:buSzPct val="45000"/>
        <a:buFont typeface="StarSymbol"/>
        <a:buChar char="●"/>
        <a:tabLst/>
        <a:defRPr lang="fr-FR" sz="20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5pPr>
      <a:lvl6pPr marL="2592003" marR="0" lvl="5" indent="-215999" algn="l" defTabSz="914400" rtl="0" fontAlgn="auto" hangingPunct="1">
        <a:lnSpc>
          <a:spcPct val="90000"/>
        </a:lnSpc>
        <a:spcBef>
          <a:spcPts val="285"/>
        </a:spcBef>
        <a:spcAft>
          <a:spcPts val="0"/>
        </a:spcAft>
        <a:buSzPct val="45000"/>
        <a:buFont typeface="StarSymbol"/>
        <a:buChar char="●"/>
        <a:tabLst/>
        <a:defRPr lang="fr-FR" sz="20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6pPr>
      <a:lvl7pPr marL="3024003" marR="0" lvl="6" indent="-215999" algn="l" defTabSz="914400" rtl="0" fontAlgn="auto" hangingPunct="1">
        <a:lnSpc>
          <a:spcPct val="90000"/>
        </a:lnSpc>
        <a:spcBef>
          <a:spcPts val="285"/>
        </a:spcBef>
        <a:spcAft>
          <a:spcPts val="0"/>
        </a:spcAft>
        <a:buSzPct val="45000"/>
        <a:buFont typeface="StarSymbol"/>
        <a:buChar char="●"/>
        <a:tabLst/>
        <a:defRPr lang="fr-FR" sz="2000" b="0" i="0" u="none" strike="noStrike" kern="1200" cap="none" spc="0" baseline="0">
          <a:solidFill>
            <a:srgbClr val="000000"/>
          </a:solidFill>
          <a:highlight>
            <a:scrgbClr r="0" g="0" b="0">
              <a:alpha val="0"/>
            </a:scrgbClr>
          </a:highlight>
          <a:uFillTx/>
          <a:latin typeface="Calibri" pitchFamily="18"/>
          <a:ea typeface="DejaVu Sans" pitchFamily="2"/>
          <a:cs typeface="DejaVu San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1">
    <p:bg>
      <p:bgPr>
        <a:blipFill>
          <a:blip r:embed="rId3"/>
          <a:stretch>
            <a:fillRect/>
          </a:stretch>
        </a:blipFill>
        <a:effectLst/>
      </p:bgPr>
    </p:bg>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0B6C60CB-FF94-CC4A-9F97-B306E5DCE0EE}"/>
              </a:ext>
            </a:extLst>
          </p:cNvPr>
          <p:cNvSpPr/>
          <p:nvPr/>
        </p:nvSpPr>
        <p:spPr>
          <a:xfrm>
            <a:off x="1968602" y="-7223"/>
            <a:ext cx="8254800" cy="1313242"/>
          </a:xfrm>
          <a:prstGeom prst="rect">
            <a:avLst/>
          </a:pr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r>
              <a:rPr lang="fr-FR" sz="2600" b="1" i="1" u="none" strike="noStrike" kern="1200" cap="none" spc="48" baseline="0">
                <a:solidFill>
                  <a:srgbClr val="002060"/>
                </a:solidFill>
                <a:uFillTx/>
                <a:latin typeface="Calibri" pitchFamily="18"/>
                <a:ea typeface="DejaVu Sans" pitchFamily="2"/>
                <a:cs typeface="DejaVu Sans" pitchFamily="2"/>
              </a:rPr>
              <a:t>A partir de quels éléments peut-on créer ou améliorer un objet technique ?</a:t>
            </a:r>
          </a:p>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endParaRPr lang="fr-FR" sz="2600" b="1" i="1" u="none" strike="noStrike" kern="1200" cap="none" spc="48" baseline="0">
              <a:solidFill>
                <a:srgbClr val="002060"/>
              </a:solidFill>
              <a:uFillTx/>
              <a:latin typeface="Calibri" pitchFamily="18"/>
              <a:ea typeface="DejaVu Sans" pitchFamily="2"/>
              <a:cs typeface="DejaVu Sans" pitchFamily="2"/>
            </a:endParaRPr>
          </a:p>
        </p:txBody>
      </p:sp>
      <p:sp>
        <p:nvSpPr>
          <p:cNvPr id="3" name="ZoneTexte 2">
            <a:extLst>
              <a:ext uri="{FF2B5EF4-FFF2-40B4-BE49-F238E27FC236}">
                <a16:creationId xmlns:a16="http://schemas.microsoft.com/office/drawing/2014/main" id="{1109412A-2040-2961-A652-9589DDF7C0AF}"/>
              </a:ext>
            </a:extLst>
          </p:cNvPr>
          <p:cNvSpPr txBox="1"/>
          <p:nvPr/>
        </p:nvSpPr>
        <p:spPr>
          <a:xfrm>
            <a:off x="503998" y="189719"/>
            <a:ext cx="1367997" cy="602278"/>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0000"/>
                </a:solidFill>
                <a:uFillTx/>
                <a:latin typeface="Liberation Sans" pitchFamily="18"/>
                <a:ea typeface="Microsoft YaHei" pitchFamily="2"/>
                <a:cs typeface="Lucida Sans" pitchFamily="2"/>
              </a:rPr>
              <a:t>4ème</a:t>
            </a:r>
          </a:p>
        </p:txBody>
      </p:sp>
      <p:sp>
        <p:nvSpPr>
          <p:cNvPr id="4" name="ZoneTexte 3">
            <a:extLst>
              <a:ext uri="{FF2B5EF4-FFF2-40B4-BE49-F238E27FC236}">
                <a16:creationId xmlns:a16="http://schemas.microsoft.com/office/drawing/2014/main" id="{EE84EC2C-67E7-2016-0D39-7414A3CD75B4}"/>
              </a:ext>
            </a:extLst>
          </p:cNvPr>
          <p:cNvSpPr txBox="1"/>
          <p:nvPr/>
        </p:nvSpPr>
        <p:spPr>
          <a:xfrm>
            <a:off x="10367997" y="189719"/>
            <a:ext cx="1655996" cy="1114196"/>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Liberation Sans" pitchFamily="18"/>
                <a:ea typeface="Microsoft YaHei" pitchFamily="2"/>
                <a:cs typeface="Lucida Sans" pitchFamily="2"/>
              </a:rPr>
              <a:t>Chapitre 1</a:t>
            </a:r>
          </a:p>
        </p:txBody>
      </p:sp>
      <p:sp>
        <p:nvSpPr>
          <p:cNvPr id="5" name="Connecteur droit 4">
            <a:extLst>
              <a:ext uri="{FF2B5EF4-FFF2-40B4-BE49-F238E27FC236}">
                <a16:creationId xmlns:a16="http://schemas.microsoft.com/office/drawing/2014/main" id="{4B43DAA8-667E-B17A-9456-C07BB55FB602}"/>
              </a:ext>
            </a:extLst>
          </p:cNvPr>
          <p:cNvSpPr/>
          <p:nvPr/>
        </p:nvSpPr>
        <p:spPr>
          <a:xfrm>
            <a:off x="0" y="1943996"/>
            <a:ext cx="12096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cap="flat">
            <a:solidFill>
              <a:srgbClr val="090808"/>
            </a:solidFill>
            <a:prstDash val="solid"/>
            <a:miter/>
          </a:ln>
        </p:spPr>
        <p:txBody>
          <a:bodyPr vert="horz" wrap="square" lIns="108722" tIns="63724" rIns="108722" bIns="6372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6" name="ZoneTexte 5">
            <a:extLst>
              <a:ext uri="{FF2B5EF4-FFF2-40B4-BE49-F238E27FC236}">
                <a16:creationId xmlns:a16="http://schemas.microsoft.com/office/drawing/2014/main" id="{19226A41-2EBD-ECD4-FF09-C9EDD8E1EDF4}"/>
              </a:ext>
            </a:extLst>
          </p:cNvPr>
          <p:cNvSpPr txBox="1"/>
          <p:nvPr/>
        </p:nvSpPr>
        <p:spPr>
          <a:xfrm>
            <a:off x="731995" y="981718"/>
            <a:ext cx="10727996" cy="770034"/>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2400" b="0" i="0" u="none" strike="noStrike" kern="0" cap="none" spc="0" baseline="0">
                <a:solidFill>
                  <a:srgbClr val="000000"/>
                </a:solidFill>
                <a:uFillTx/>
              </a:defRPr>
            </a:pPr>
            <a:r>
              <a:rPr lang="fr-FR" sz="2400" b="1" i="0" u="none" strike="noStrike" kern="1200" cap="none" spc="0" baseline="0">
                <a:solidFill>
                  <a:srgbClr val="000000"/>
                </a:solidFill>
                <a:uFillTx/>
                <a:latin typeface="Liberation Sans" pitchFamily="18"/>
                <a:ea typeface="Microsoft YaHei" pitchFamily="2"/>
                <a:cs typeface="Lucida Sans" pitchFamily="2"/>
              </a:rPr>
              <a:t>Connaissance</a:t>
            </a:r>
            <a:r>
              <a:rPr lang="fr-FR" sz="2400" b="0" i="0" u="none" strike="noStrike" kern="1200" cap="none" spc="0" baseline="0">
                <a:solidFill>
                  <a:srgbClr val="000000"/>
                </a:solidFill>
                <a:uFillTx/>
                <a:latin typeface="Liberation Sans" pitchFamily="18"/>
                <a:ea typeface="Microsoft YaHei" pitchFamily="2"/>
                <a:cs typeface="Lucida Sans" pitchFamily="2"/>
              </a:rPr>
              <a:t> : identifier les éléments qui participent à la création ou l’évolution d’un objet technique</a:t>
            </a:r>
          </a:p>
        </p:txBody>
      </p:sp>
      <p:cxnSp>
        <p:nvCxnSpPr>
          <p:cNvPr id="7" name="Connecteur droit 7">
            <a:extLst>
              <a:ext uri="{FF2B5EF4-FFF2-40B4-BE49-F238E27FC236}">
                <a16:creationId xmlns:a16="http://schemas.microsoft.com/office/drawing/2014/main" id="{9AB64A68-5B33-BC63-E9A9-A0C084D31C8C}"/>
              </a:ext>
            </a:extLst>
          </p:cNvPr>
          <p:cNvCxnSpPr/>
          <p:nvPr/>
        </p:nvCxnSpPr>
        <p:spPr>
          <a:xfrm>
            <a:off x="0" y="0"/>
            <a:ext cx="2222696" cy="0"/>
          </a:xfrm>
          <a:prstGeom prst="straightConnector1">
            <a:avLst/>
          </a:prstGeom>
          <a:noFill/>
          <a:ln w="38103" cap="flat">
            <a:solidFill>
              <a:srgbClr val="000000"/>
            </a:solidFill>
            <a:prstDash val="solid"/>
            <a:miter/>
          </a:ln>
        </p:spPr>
      </p:cxnSp>
      <p:sp>
        <p:nvSpPr>
          <p:cNvPr id="8" name="Organigramme : Document 8">
            <a:extLst>
              <a:ext uri="{FF2B5EF4-FFF2-40B4-BE49-F238E27FC236}">
                <a16:creationId xmlns:a16="http://schemas.microsoft.com/office/drawing/2014/main" id="{1C769890-1747-5600-F6BC-BEE9748DECDB}"/>
              </a:ext>
            </a:extLst>
          </p:cNvPr>
          <p:cNvSpPr/>
          <p:nvPr/>
        </p:nvSpPr>
        <p:spPr>
          <a:xfrm>
            <a:off x="8736040" y="2041306"/>
            <a:ext cx="2855744" cy="4626973"/>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gradFill>
            <a:gsLst>
              <a:gs pos="0">
                <a:srgbClr val="F6F8FC"/>
              </a:gs>
              <a:gs pos="100000">
                <a:srgbClr val="ABC0E4"/>
              </a:gs>
            </a:gsLst>
            <a:lin ang="5400000"/>
          </a:gra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200" b="0" i="0" u="none" strike="noStrike" kern="1200" cap="none" spc="0" baseline="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FF0000"/>
                </a:solidFill>
                <a:uFillTx/>
                <a:latin typeface="Calibri"/>
              </a:rPr>
              <a:t>Création d’un nouvelle objet technique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200" b="0" i="0" u="none" strike="noStrike" kern="1200" cap="none" spc="0" baseline="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200" b="0" i="0" u="none" strike="noStrike" kern="1200" cap="none" spc="0" baseline="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FF0000"/>
                </a:solidFill>
                <a:uFillTx/>
                <a:latin typeface="Calibri"/>
              </a:rPr>
              <a:t>Amélioration d’un objet technique existant</a:t>
            </a:r>
          </a:p>
        </p:txBody>
      </p:sp>
      <p:sp>
        <p:nvSpPr>
          <p:cNvPr id="9" name="Rectangle 11">
            <a:extLst>
              <a:ext uri="{FF2B5EF4-FFF2-40B4-BE49-F238E27FC236}">
                <a16:creationId xmlns:a16="http://schemas.microsoft.com/office/drawing/2014/main" id="{282AFB75-F4EC-57F7-3C9A-819FBDE6CA57}"/>
              </a:ext>
            </a:extLst>
          </p:cNvPr>
          <p:cNvSpPr/>
          <p:nvPr/>
        </p:nvSpPr>
        <p:spPr>
          <a:xfrm>
            <a:off x="600221" y="2346972"/>
            <a:ext cx="6329979" cy="783905"/>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FFFFFF"/>
                </a:solidFill>
                <a:uFillTx/>
                <a:latin typeface="Calibri"/>
              </a:rPr>
              <a:t>Les nouveaux besoins amènent à créer de nouveaux objets</a:t>
            </a:r>
          </a:p>
        </p:txBody>
      </p:sp>
      <p:cxnSp>
        <p:nvCxnSpPr>
          <p:cNvPr id="10" name="Connecteur droit avec flèche 15">
            <a:extLst>
              <a:ext uri="{FF2B5EF4-FFF2-40B4-BE49-F238E27FC236}">
                <a16:creationId xmlns:a16="http://schemas.microsoft.com/office/drawing/2014/main" id="{530EC750-FAC7-E2EA-8954-DBCB6E1E67FC}"/>
              </a:ext>
            </a:extLst>
          </p:cNvPr>
          <p:cNvCxnSpPr>
            <a:stCxn id="9" idx="3"/>
          </p:cNvCxnSpPr>
          <p:nvPr/>
        </p:nvCxnSpPr>
        <p:spPr>
          <a:xfrm>
            <a:off x="6930201" y="2738920"/>
            <a:ext cx="1805839" cy="2496"/>
          </a:xfrm>
          <a:prstGeom prst="straightConnector1">
            <a:avLst/>
          </a:prstGeom>
          <a:noFill/>
          <a:ln w="76196" cap="flat">
            <a:solidFill>
              <a:srgbClr val="FF0000"/>
            </a:solidFill>
            <a:prstDash val="solid"/>
            <a:miter/>
            <a:tailEnd type="arrow"/>
          </a:ln>
        </p:spPr>
      </p:cxnSp>
      <p:sp>
        <p:nvSpPr>
          <p:cNvPr id="11" name="Rectangle 17">
            <a:extLst>
              <a:ext uri="{FF2B5EF4-FFF2-40B4-BE49-F238E27FC236}">
                <a16:creationId xmlns:a16="http://schemas.microsoft.com/office/drawing/2014/main" id="{15BF346D-F4FD-9A4E-FE50-43AA973A529D}"/>
              </a:ext>
            </a:extLst>
          </p:cNvPr>
          <p:cNvSpPr/>
          <p:nvPr/>
        </p:nvSpPr>
        <p:spPr>
          <a:xfrm>
            <a:off x="1543882" y="3622203"/>
            <a:ext cx="2342272" cy="783905"/>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FFFFFF"/>
                </a:solidFill>
                <a:uFillTx/>
                <a:latin typeface="Calibri"/>
              </a:rPr>
              <a:t>Inventions</a:t>
            </a:r>
          </a:p>
        </p:txBody>
      </p:sp>
      <p:sp>
        <p:nvSpPr>
          <p:cNvPr id="12" name="Rectangle 18">
            <a:extLst>
              <a:ext uri="{FF2B5EF4-FFF2-40B4-BE49-F238E27FC236}">
                <a16:creationId xmlns:a16="http://schemas.microsoft.com/office/drawing/2014/main" id="{D7EE3F8E-D040-2F84-7CA1-3983433A7475}"/>
              </a:ext>
            </a:extLst>
          </p:cNvPr>
          <p:cNvSpPr/>
          <p:nvPr/>
        </p:nvSpPr>
        <p:spPr>
          <a:xfrm>
            <a:off x="4876860" y="3622203"/>
            <a:ext cx="2342272" cy="783905"/>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FFFFFF"/>
                </a:solidFill>
                <a:uFillTx/>
                <a:latin typeface="Calibri"/>
              </a:rPr>
              <a:t>Innovations</a:t>
            </a:r>
          </a:p>
        </p:txBody>
      </p:sp>
      <p:cxnSp>
        <p:nvCxnSpPr>
          <p:cNvPr id="13" name="Connecteur droit avec flèche 19">
            <a:extLst>
              <a:ext uri="{FF2B5EF4-FFF2-40B4-BE49-F238E27FC236}">
                <a16:creationId xmlns:a16="http://schemas.microsoft.com/office/drawing/2014/main" id="{FAE6620A-3D6D-A165-AE1B-07B473DE92E4}"/>
              </a:ext>
            </a:extLst>
          </p:cNvPr>
          <p:cNvCxnSpPr>
            <a:endCxn id="12" idx="1"/>
          </p:cNvCxnSpPr>
          <p:nvPr/>
        </p:nvCxnSpPr>
        <p:spPr>
          <a:xfrm flipV="1">
            <a:off x="3886154" y="4014151"/>
            <a:ext cx="990706" cy="2497"/>
          </a:xfrm>
          <a:prstGeom prst="straightConnector1">
            <a:avLst/>
          </a:prstGeom>
          <a:noFill/>
          <a:ln w="76196" cap="flat">
            <a:solidFill>
              <a:srgbClr val="FF0000"/>
            </a:solidFill>
            <a:prstDash val="solid"/>
            <a:miter/>
            <a:tailEnd type="arrow"/>
          </a:ln>
        </p:spPr>
      </p:cxnSp>
      <p:cxnSp>
        <p:nvCxnSpPr>
          <p:cNvPr id="14" name="Connecteur droit avec flèche 21">
            <a:extLst>
              <a:ext uri="{FF2B5EF4-FFF2-40B4-BE49-F238E27FC236}">
                <a16:creationId xmlns:a16="http://schemas.microsoft.com/office/drawing/2014/main" id="{837369D6-2478-EF95-F915-49E23FCA77C3}"/>
              </a:ext>
            </a:extLst>
          </p:cNvPr>
          <p:cNvCxnSpPr/>
          <p:nvPr/>
        </p:nvCxnSpPr>
        <p:spPr>
          <a:xfrm>
            <a:off x="7219133" y="3983647"/>
            <a:ext cx="1516907" cy="0"/>
          </a:xfrm>
          <a:prstGeom prst="straightConnector1">
            <a:avLst/>
          </a:prstGeom>
          <a:noFill/>
          <a:ln w="76196" cap="flat">
            <a:solidFill>
              <a:srgbClr val="FF0000"/>
            </a:solidFill>
            <a:prstDash val="solid"/>
            <a:miter/>
            <a:tailEnd type="arrow"/>
          </a:ln>
        </p:spPr>
      </p:cxnSp>
      <p:cxnSp>
        <p:nvCxnSpPr>
          <p:cNvPr id="15" name="Connecteur droit avec flèche 23">
            <a:extLst>
              <a:ext uri="{FF2B5EF4-FFF2-40B4-BE49-F238E27FC236}">
                <a16:creationId xmlns:a16="http://schemas.microsoft.com/office/drawing/2014/main" id="{4CADFF6F-1E03-40EE-2B57-1D0ABD81D95F}"/>
              </a:ext>
            </a:extLst>
          </p:cNvPr>
          <p:cNvCxnSpPr/>
          <p:nvPr/>
        </p:nvCxnSpPr>
        <p:spPr>
          <a:xfrm>
            <a:off x="3242124" y="3135861"/>
            <a:ext cx="0" cy="483270"/>
          </a:xfrm>
          <a:prstGeom prst="straightConnector1">
            <a:avLst/>
          </a:prstGeom>
          <a:noFill/>
          <a:ln w="76196" cap="flat">
            <a:solidFill>
              <a:srgbClr val="FF0000"/>
            </a:solidFill>
            <a:prstDash val="solid"/>
            <a:miter/>
            <a:tailEnd type="arrow"/>
          </a:ln>
        </p:spPr>
      </p:cxnSp>
      <p:sp>
        <p:nvSpPr>
          <p:cNvPr id="16" name="Rectangle 27">
            <a:extLst>
              <a:ext uri="{FF2B5EF4-FFF2-40B4-BE49-F238E27FC236}">
                <a16:creationId xmlns:a16="http://schemas.microsoft.com/office/drawing/2014/main" id="{536CFD5A-424A-3B40-D6D1-16012EAAC8B3}"/>
              </a:ext>
            </a:extLst>
          </p:cNvPr>
          <p:cNvSpPr/>
          <p:nvPr/>
        </p:nvSpPr>
        <p:spPr>
          <a:xfrm>
            <a:off x="600221" y="4969069"/>
            <a:ext cx="6329979" cy="1228450"/>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FFFFFF"/>
                </a:solidFill>
                <a:uFillTx/>
                <a:latin typeface="Calibri"/>
              </a:rPr>
              <a:t>Découvertes de nouveaux matériaux et d’énergies ( on appelle cela une découverte scientifique)</a:t>
            </a:r>
          </a:p>
        </p:txBody>
      </p:sp>
      <p:cxnSp>
        <p:nvCxnSpPr>
          <p:cNvPr id="17" name="Connecteur droit avec flèche 31">
            <a:extLst>
              <a:ext uri="{FF2B5EF4-FFF2-40B4-BE49-F238E27FC236}">
                <a16:creationId xmlns:a16="http://schemas.microsoft.com/office/drawing/2014/main" id="{31491850-79B2-B8CF-8222-8B93146B649A}"/>
              </a:ext>
            </a:extLst>
          </p:cNvPr>
          <p:cNvCxnSpPr/>
          <p:nvPr/>
        </p:nvCxnSpPr>
        <p:spPr>
          <a:xfrm>
            <a:off x="6930201" y="5669426"/>
            <a:ext cx="1805839" cy="0"/>
          </a:xfrm>
          <a:prstGeom prst="straightConnector1">
            <a:avLst/>
          </a:prstGeom>
          <a:noFill/>
          <a:ln w="76196" cap="flat">
            <a:solidFill>
              <a:srgbClr val="FF0000"/>
            </a:solidFill>
            <a:prstDash val="solid"/>
            <a:miter/>
            <a:tailEnd type="arrow"/>
          </a:ln>
        </p:spPr>
      </p:cxnSp>
      <p:cxnSp>
        <p:nvCxnSpPr>
          <p:cNvPr id="18" name="Connecteur droit avec flèche 33">
            <a:extLst>
              <a:ext uri="{FF2B5EF4-FFF2-40B4-BE49-F238E27FC236}">
                <a16:creationId xmlns:a16="http://schemas.microsoft.com/office/drawing/2014/main" id="{C7263EEA-5920-5A79-70FD-BC68A4A4C795}"/>
              </a:ext>
            </a:extLst>
          </p:cNvPr>
          <p:cNvCxnSpPr>
            <a:endCxn id="11" idx="2"/>
          </p:cNvCxnSpPr>
          <p:nvPr/>
        </p:nvCxnSpPr>
        <p:spPr>
          <a:xfrm flipV="1">
            <a:off x="2693548" y="4406109"/>
            <a:ext cx="21470" cy="575688"/>
          </a:xfrm>
          <a:prstGeom prst="straightConnector1">
            <a:avLst/>
          </a:prstGeom>
          <a:noFill/>
          <a:ln w="76196" cap="flat">
            <a:solidFill>
              <a:srgbClr val="FF0000"/>
            </a:solidFill>
            <a:prstDash val="solid"/>
            <a:miter/>
            <a:tailEnd type="arrow"/>
          </a:ln>
        </p:spPr>
      </p:cxnSp>
      <p:sp>
        <p:nvSpPr>
          <p:cNvPr id="19" name="Rectangle 42">
            <a:extLst>
              <a:ext uri="{FF2B5EF4-FFF2-40B4-BE49-F238E27FC236}">
                <a16:creationId xmlns:a16="http://schemas.microsoft.com/office/drawing/2014/main" id="{B96739C6-965F-D836-4701-5A039FA4795A}"/>
              </a:ext>
            </a:extLst>
          </p:cNvPr>
          <p:cNvSpPr/>
          <p:nvPr/>
        </p:nvSpPr>
        <p:spPr>
          <a:xfrm>
            <a:off x="503998" y="6244300"/>
            <a:ext cx="11087776" cy="423275"/>
          </a:xfrm>
          <a:prstGeom prst="rect">
            <a:avLst/>
          </a:prstGeom>
          <a:gradFill>
            <a:gsLst>
              <a:gs pos="0">
                <a:srgbClr val="A0A000"/>
              </a:gs>
              <a:gs pos="100000">
                <a:srgbClr val="E6E600"/>
              </a:gs>
            </a:gsLst>
            <a:path path="circle">
              <a:fillToRect l="100000" b="100000"/>
            </a:path>
          </a:gra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FF0000"/>
                </a:solidFill>
                <a:uFillTx/>
                <a:latin typeface="Calibri"/>
              </a:rPr>
              <a:t>Transformations de la société</a:t>
            </a:r>
          </a:p>
        </p:txBody>
      </p:sp>
      <p:pic>
        <p:nvPicPr>
          <p:cNvPr id="20" name="Image 44">
            <a:extLst>
              <a:ext uri="{FF2B5EF4-FFF2-40B4-BE49-F238E27FC236}">
                <a16:creationId xmlns:a16="http://schemas.microsoft.com/office/drawing/2014/main" id="{4A2A4AD7-2810-D09B-1412-0EBAE25CB92C}"/>
              </a:ext>
            </a:extLst>
          </p:cNvPr>
          <p:cNvPicPr>
            <a:picLocks noChangeAspect="1"/>
          </p:cNvPicPr>
          <p:nvPr/>
        </p:nvPicPr>
        <p:blipFill>
          <a:blip r:embed="rId4"/>
          <a:stretch>
            <a:fillRect/>
          </a:stretch>
        </p:blipFill>
        <p:spPr>
          <a:xfrm>
            <a:off x="9726747" y="3429000"/>
            <a:ext cx="1064498" cy="1099812"/>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name="Slide3">
    <p:bg>
      <p:bgPr>
        <a:blipFill>
          <a:blip r:embed="rId3"/>
          <a:stretch>
            <a:fillRect/>
          </a:stretch>
        </a:blipFill>
        <a:effectLst/>
      </p:bgPr>
    </p:bg>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A265DC95-02AF-FE43-C149-63C7FE27AFEF}"/>
              </a:ext>
            </a:extLst>
          </p:cNvPr>
          <p:cNvSpPr/>
          <p:nvPr/>
        </p:nvSpPr>
        <p:spPr>
          <a:xfrm>
            <a:off x="1968602" y="-7223"/>
            <a:ext cx="8254800" cy="1313242"/>
          </a:xfrm>
          <a:prstGeom prst="rect">
            <a:avLst/>
          </a:pr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r>
              <a:rPr lang="fr-FR" sz="2600" b="1" i="1" u="none" strike="noStrike" kern="1200" cap="none" spc="48" baseline="0">
                <a:solidFill>
                  <a:srgbClr val="002060"/>
                </a:solidFill>
                <a:uFillTx/>
                <a:latin typeface="Calibri" pitchFamily="18"/>
                <a:ea typeface="DejaVu Sans" pitchFamily="2"/>
                <a:cs typeface="DejaVu Sans" pitchFamily="2"/>
              </a:rPr>
              <a:t>A partir de quels éléments peut-on créer ou améliorer un objet technique ?</a:t>
            </a:r>
          </a:p>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endParaRPr lang="fr-FR" sz="2600" b="1" i="1" u="none" strike="noStrike" kern="1200" cap="none" spc="48" baseline="0">
              <a:solidFill>
                <a:srgbClr val="002060"/>
              </a:solidFill>
              <a:uFillTx/>
              <a:latin typeface="Calibri" pitchFamily="18"/>
              <a:ea typeface="DejaVu Sans" pitchFamily="2"/>
              <a:cs typeface="DejaVu Sans" pitchFamily="2"/>
            </a:endParaRPr>
          </a:p>
        </p:txBody>
      </p:sp>
      <p:sp>
        <p:nvSpPr>
          <p:cNvPr id="3" name="ZoneTexte 2">
            <a:extLst>
              <a:ext uri="{FF2B5EF4-FFF2-40B4-BE49-F238E27FC236}">
                <a16:creationId xmlns:a16="http://schemas.microsoft.com/office/drawing/2014/main" id="{17E7875F-5855-3AB7-E75F-4EBFD9116FE3}"/>
              </a:ext>
            </a:extLst>
          </p:cNvPr>
          <p:cNvSpPr txBox="1"/>
          <p:nvPr/>
        </p:nvSpPr>
        <p:spPr>
          <a:xfrm>
            <a:off x="503998" y="189719"/>
            <a:ext cx="1367997" cy="602278"/>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0000"/>
                </a:solidFill>
                <a:uFillTx/>
                <a:latin typeface="Liberation Sans" pitchFamily="18"/>
                <a:ea typeface="Microsoft YaHei" pitchFamily="2"/>
                <a:cs typeface="Lucida Sans" pitchFamily="2"/>
              </a:rPr>
              <a:t>4ème</a:t>
            </a:r>
          </a:p>
        </p:txBody>
      </p:sp>
      <p:sp>
        <p:nvSpPr>
          <p:cNvPr id="4" name="ZoneTexte 3">
            <a:extLst>
              <a:ext uri="{FF2B5EF4-FFF2-40B4-BE49-F238E27FC236}">
                <a16:creationId xmlns:a16="http://schemas.microsoft.com/office/drawing/2014/main" id="{3E2F7592-0D96-7977-918D-052E76FE8A23}"/>
              </a:ext>
            </a:extLst>
          </p:cNvPr>
          <p:cNvSpPr txBox="1"/>
          <p:nvPr/>
        </p:nvSpPr>
        <p:spPr>
          <a:xfrm>
            <a:off x="10367997" y="189719"/>
            <a:ext cx="1655996" cy="1114196"/>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Liberation Sans" pitchFamily="18"/>
                <a:ea typeface="Microsoft YaHei" pitchFamily="2"/>
                <a:cs typeface="Lucida Sans" pitchFamily="2"/>
              </a:rPr>
              <a:t>Chapitre 1</a:t>
            </a:r>
          </a:p>
        </p:txBody>
      </p:sp>
      <p:sp>
        <p:nvSpPr>
          <p:cNvPr id="5" name="Connecteur droit 4">
            <a:extLst>
              <a:ext uri="{FF2B5EF4-FFF2-40B4-BE49-F238E27FC236}">
                <a16:creationId xmlns:a16="http://schemas.microsoft.com/office/drawing/2014/main" id="{42C514DF-CE07-E2E6-B3B2-9D9EF80CC4A0}"/>
              </a:ext>
            </a:extLst>
          </p:cNvPr>
          <p:cNvSpPr/>
          <p:nvPr/>
        </p:nvSpPr>
        <p:spPr>
          <a:xfrm>
            <a:off x="0" y="1943996"/>
            <a:ext cx="12096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cap="flat">
            <a:solidFill>
              <a:srgbClr val="090808"/>
            </a:solidFill>
            <a:prstDash val="solid"/>
            <a:miter/>
          </a:ln>
        </p:spPr>
        <p:txBody>
          <a:bodyPr vert="horz" wrap="square" lIns="108722" tIns="63724" rIns="108722" bIns="6372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6" name="ZoneTexte 5">
            <a:extLst>
              <a:ext uri="{FF2B5EF4-FFF2-40B4-BE49-F238E27FC236}">
                <a16:creationId xmlns:a16="http://schemas.microsoft.com/office/drawing/2014/main" id="{41330D19-62F9-0CB7-2A69-BD9452A91058}"/>
              </a:ext>
            </a:extLst>
          </p:cNvPr>
          <p:cNvSpPr txBox="1"/>
          <p:nvPr/>
        </p:nvSpPr>
        <p:spPr>
          <a:xfrm>
            <a:off x="731995" y="981718"/>
            <a:ext cx="10727996" cy="770034"/>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2400" b="0" i="0" u="none" strike="noStrike" kern="0" cap="none" spc="0" baseline="0">
                <a:solidFill>
                  <a:srgbClr val="000000"/>
                </a:solidFill>
                <a:uFillTx/>
              </a:defRPr>
            </a:pPr>
            <a:r>
              <a:rPr lang="fr-FR" sz="2400" b="1" i="0" u="none" strike="noStrike" kern="1200" cap="none" spc="0" baseline="0">
                <a:solidFill>
                  <a:srgbClr val="000000"/>
                </a:solidFill>
                <a:uFillTx/>
                <a:latin typeface="Liberation Sans" pitchFamily="18"/>
                <a:ea typeface="Microsoft YaHei" pitchFamily="2"/>
                <a:cs typeface="Lucida Sans" pitchFamily="2"/>
              </a:rPr>
              <a:t>Connaissance</a:t>
            </a:r>
            <a:r>
              <a:rPr lang="fr-FR" sz="2400" b="0" i="0" u="none" strike="noStrike" kern="1200" cap="none" spc="0" baseline="0">
                <a:solidFill>
                  <a:srgbClr val="000000"/>
                </a:solidFill>
                <a:uFillTx/>
                <a:latin typeface="Liberation Sans" pitchFamily="18"/>
                <a:ea typeface="Microsoft YaHei" pitchFamily="2"/>
                <a:cs typeface="Lucida Sans" pitchFamily="2"/>
              </a:rPr>
              <a:t> : identifier les éléments qui participent à la création ou l’évolution d’un objet technique</a:t>
            </a:r>
          </a:p>
        </p:txBody>
      </p:sp>
      <p:cxnSp>
        <p:nvCxnSpPr>
          <p:cNvPr id="7" name="Connecteur droit 7">
            <a:extLst>
              <a:ext uri="{FF2B5EF4-FFF2-40B4-BE49-F238E27FC236}">
                <a16:creationId xmlns:a16="http://schemas.microsoft.com/office/drawing/2014/main" id="{DB2C43C5-01D2-7477-FDF6-88FAC21A6A63}"/>
              </a:ext>
            </a:extLst>
          </p:cNvPr>
          <p:cNvCxnSpPr/>
          <p:nvPr/>
        </p:nvCxnSpPr>
        <p:spPr>
          <a:xfrm>
            <a:off x="0" y="0"/>
            <a:ext cx="2222696" cy="0"/>
          </a:xfrm>
          <a:prstGeom prst="straightConnector1">
            <a:avLst/>
          </a:prstGeom>
          <a:noFill/>
          <a:ln w="38103" cap="flat">
            <a:solidFill>
              <a:srgbClr val="000000"/>
            </a:solidFill>
            <a:prstDash val="solid"/>
            <a:miter/>
          </a:ln>
        </p:spPr>
      </p:cxnSp>
      <p:sp>
        <p:nvSpPr>
          <p:cNvPr id="8" name="Rectangle 6">
            <a:extLst>
              <a:ext uri="{FF2B5EF4-FFF2-40B4-BE49-F238E27FC236}">
                <a16:creationId xmlns:a16="http://schemas.microsoft.com/office/drawing/2014/main" id="{331C4F6E-8AE1-2E94-4A90-8DD0301E705B}"/>
              </a:ext>
            </a:extLst>
          </p:cNvPr>
          <p:cNvSpPr/>
          <p:nvPr/>
        </p:nvSpPr>
        <p:spPr>
          <a:xfrm>
            <a:off x="-457200" y="1833298"/>
            <a:ext cx="12481203" cy="64633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a:solidFill>
                  <a:srgbClr val="262626"/>
                </a:solidFill>
                <a:effectLst>
                  <a:outerShdw dist="38096" dir="2700000">
                    <a:srgbClr val="5B9BD5"/>
                  </a:outerShdw>
                </a:effectLst>
                <a:uFillTx/>
                <a:latin typeface="Calibri"/>
              </a:rPr>
              <a:t>Définition</a:t>
            </a:r>
          </a:p>
        </p:txBody>
      </p:sp>
      <p:sp>
        <p:nvSpPr>
          <p:cNvPr id="9" name="ZoneTexte 9">
            <a:extLst>
              <a:ext uri="{FF2B5EF4-FFF2-40B4-BE49-F238E27FC236}">
                <a16:creationId xmlns:a16="http://schemas.microsoft.com/office/drawing/2014/main" id="{F7EB42DE-469F-15D1-DB56-515DC03D37FD}"/>
              </a:ext>
            </a:extLst>
          </p:cNvPr>
          <p:cNvSpPr txBox="1"/>
          <p:nvPr/>
        </p:nvSpPr>
        <p:spPr>
          <a:xfrm>
            <a:off x="1015441" y="2391841"/>
            <a:ext cx="9863998"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sng" strike="noStrike" kern="1200" cap="none" spc="0" baseline="0">
                <a:solidFill>
                  <a:srgbClr val="FF0000"/>
                </a:solidFill>
                <a:uFillTx/>
                <a:latin typeface="Calibri"/>
              </a:rPr>
              <a:t>Invention</a:t>
            </a:r>
            <a:r>
              <a:rPr lang="fr-FR" sz="3200" b="0" i="0" u="none" strike="noStrike" kern="1200" cap="none" spc="0" baseline="0">
                <a:solidFill>
                  <a:srgbClr val="FF0000"/>
                </a:solidFill>
                <a:uFillTx/>
                <a:latin typeface="Calibri"/>
              </a:rPr>
              <a:t> : imaginer et créer quelque chose de nouveau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FF0000"/>
                </a:solidFill>
                <a:uFillTx/>
                <a:latin typeface="Calibri"/>
              </a:rPr>
              <a:t> ( objet technique, procédé…)</a:t>
            </a:r>
          </a:p>
        </p:txBody>
      </p:sp>
      <p:sp>
        <p:nvSpPr>
          <p:cNvPr id="10" name="ZoneTexte 10">
            <a:extLst>
              <a:ext uri="{FF2B5EF4-FFF2-40B4-BE49-F238E27FC236}">
                <a16:creationId xmlns:a16="http://schemas.microsoft.com/office/drawing/2014/main" id="{F3E04AFA-C2BC-4152-5FAC-2F5D277A1C87}"/>
              </a:ext>
            </a:extLst>
          </p:cNvPr>
          <p:cNvSpPr txBox="1"/>
          <p:nvPr/>
        </p:nvSpPr>
        <p:spPr>
          <a:xfrm>
            <a:off x="1015441" y="3490529"/>
            <a:ext cx="9863998"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sng" strike="noStrike" kern="1200" cap="none" spc="0" baseline="0">
                <a:solidFill>
                  <a:srgbClr val="FF0000"/>
                </a:solidFill>
                <a:uFillTx/>
                <a:latin typeface="Calibri"/>
              </a:rPr>
              <a:t>Innovation</a:t>
            </a:r>
            <a:r>
              <a:rPr lang="fr-FR" sz="3200" b="0" i="0" u="none" strike="noStrike" kern="1200" cap="none" spc="0" baseline="0">
                <a:solidFill>
                  <a:srgbClr val="FF0000"/>
                </a:solidFill>
                <a:uFillTx/>
                <a:latin typeface="Calibri"/>
              </a:rPr>
              <a:t> : Améliorer un objet technique en introduisant une nouveauté dans sa conception ou dans sa fabrication</a:t>
            </a:r>
          </a:p>
        </p:txBody>
      </p:sp>
      <p:sp>
        <p:nvSpPr>
          <p:cNvPr id="11" name="ZoneTexte 8">
            <a:extLst>
              <a:ext uri="{FF2B5EF4-FFF2-40B4-BE49-F238E27FC236}">
                <a16:creationId xmlns:a16="http://schemas.microsoft.com/office/drawing/2014/main" id="{DE3F990B-7A3A-AC8F-1F8B-1ADE74C70855}"/>
              </a:ext>
            </a:extLst>
          </p:cNvPr>
          <p:cNvSpPr txBox="1"/>
          <p:nvPr/>
        </p:nvSpPr>
        <p:spPr>
          <a:xfrm>
            <a:off x="639366" y="4491450"/>
            <a:ext cx="316666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alibri"/>
              </a:rPr>
              <a:t>Exemple :</a:t>
            </a:r>
          </a:p>
        </p:txBody>
      </p:sp>
      <p:pic>
        <p:nvPicPr>
          <p:cNvPr id="12" name="Image 12">
            <a:extLst>
              <a:ext uri="{FF2B5EF4-FFF2-40B4-BE49-F238E27FC236}">
                <a16:creationId xmlns:a16="http://schemas.microsoft.com/office/drawing/2014/main" id="{C8407C6E-A15D-4F58-B255-54683764E3BC}"/>
              </a:ext>
            </a:extLst>
          </p:cNvPr>
          <p:cNvPicPr>
            <a:picLocks noChangeAspect="1"/>
          </p:cNvPicPr>
          <p:nvPr/>
        </p:nvPicPr>
        <p:blipFill>
          <a:blip r:embed="rId4"/>
          <a:srcRect l="51857" t="24027" r="32607" b="57663"/>
          <a:stretch>
            <a:fillRect/>
          </a:stretch>
        </p:blipFill>
        <p:spPr>
          <a:xfrm>
            <a:off x="5630088" y="5571292"/>
            <a:ext cx="1183343" cy="784134"/>
          </a:xfrm>
          <a:prstGeom prst="rect">
            <a:avLst/>
          </a:prstGeom>
          <a:noFill/>
          <a:ln cap="flat">
            <a:noFill/>
          </a:ln>
        </p:spPr>
      </p:pic>
      <p:sp>
        <p:nvSpPr>
          <p:cNvPr id="13" name="ZoneTexte 13">
            <a:extLst>
              <a:ext uri="{FF2B5EF4-FFF2-40B4-BE49-F238E27FC236}">
                <a16:creationId xmlns:a16="http://schemas.microsoft.com/office/drawing/2014/main" id="{952A5A60-DC28-5867-EE27-6345641A1F4D}"/>
              </a:ext>
            </a:extLst>
          </p:cNvPr>
          <p:cNvSpPr txBox="1"/>
          <p:nvPr/>
        </p:nvSpPr>
        <p:spPr>
          <a:xfrm>
            <a:off x="1871996" y="4507479"/>
            <a:ext cx="958800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a:rPr>
              <a:t>L’invention </a:t>
            </a:r>
            <a:r>
              <a:rPr lang="fr-FR" sz="2400" b="0" i="0" u="none" strike="noStrike" kern="1200" cap="none" spc="0" baseline="0">
                <a:solidFill>
                  <a:srgbClr val="000000"/>
                </a:solidFill>
                <a:uFillTx/>
                <a:latin typeface="Calibri"/>
              </a:rPr>
              <a:t>de la roue a permis d’améliorer donc d’</a:t>
            </a:r>
            <a:r>
              <a:rPr lang="fr-FR" sz="2400" b="1" i="0" u="none" strike="noStrike" kern="1200" cap="none" spc="0" baseline="0">
                <a:solidFill>
                  <a:srgbClr val="000000"/>
                </a:solidFill>
                <a:uFillTx/>
                <a:latin typeface="Calibri"/>
              </a:rPr>
              <a:t>innover </a:t>
            </a:r>
            <a:r>
              <a:rPr lang="fr-FR" sz="2400" b="0" i="0" u="none" strike="noStrike" kern="1200" cap="none" spc="0" baseline="0">
                <a:solidFill>
                  <a:srgbClr val="000000"/>
                </a:solidFill>
                <a:uFillTx/>
                <a:latin typeface="Calibri"/>
              </a:rPr>
              <a:t>dans la conception et le fonctionnement des objets techniques de transport. </a:t>
            </a:r>
          </a:p>
        </p:txBody>
      </p:sp>
      <p:pic>
        <p:nvPicPr>
          <p:cNvPr id="14" name="Image 15">
            <a:extLst>
              <a:ext uri="{FF2B5EF4-FFF2-40B4-BE49-F238E27FC236}">
                <a16:creationId xmlns:a16="http://schemas.microsoft.com/office/drawing/2014/main" id="{913E1ED9-B422-E965-3D6F-A48E9E62D192}"/>
              </a:ext>
            </a:extLst>
          </p:cNvPr>
          <p:cNvPicPr>
            <a:picLocks noChangeAspect="1"/>
          </p:cNvPicPr>
          <p:nvPr/>
        </p:nvPicPr>
        <p:blipFill>
          <a:blip r:embed="rId5"/>
          <a:srcRect l="23144" t="30888" r="53713" b="44232"/>
          <a:stretch>
            <a:fillRect/>
          </a:stretch>
        </p:blipFill>
        <p:spPr>
          <a:xfrm>
            <a:off x="1898760" y="5322173"/>
            <a:ext cx="1833490" cy="1108216"/>
          </a:xfrm>
          <a:prstGeom prst="rect">
            <a:avLst/>
          </a:prstGeom>
          <a:noFill/>
          <a:ln cap="flat">
            <a:noFill/>
          </a:ln>
        </p:spPr>
      </p:pic>
      <p:pic>
        <p:nvPicPr>
          <p:cNvPr id="15" name="Image 17">
            <a:extLst>
              <a:ext uri="{FF2B5EF4-FFF2-40B4-BE49-F238E27FC236}">
                <a16:creationId xmlns:a16="http://schemas.microsoft.com/office/drawing/2014/main" id="{476E5882-7CA1-FC15-2922-C729B8E89C98}"/>
              </a:ext>
            </a:extLst>
          </p:cNvPr>
          <p:cNvPicPr>
            <a:picLocks noChangeAspect="1"/>
          </p:cNvPicPr>
          <p:nvPr/>
        </p:nvPicPr>
        <p:blipFill>
          <a:blip r:embed="rId6"/>
          <a:srcRect l="44534" t="28299" r="38286" b="41710"/>
          <a:stretch>
            <a:fillRect/>
          </a:stretch>
        </p:blipFill>
        <p:spPr>
          <a:xfrm>
            <a:off x="8459754" y="5322173"/>
            <a:ext cx="1480980" cy="1453475"/>
          </a:xfrm>
          <a:prstGeom prst="rect">
            <a:avLst/>
          </a:prstGeom>
          <a:noFill/>
          <a:ln cap="flat">
            <a:noFill/>
          </a:ln>
        </p:spPr>
      </p:pic>
      <p:cxnSp>
        <p:nvCxnSpPr>
          <p:cNvPr id="16" name="Connecteur droit avec flèche 19">
            <a:extLst>
              <a:ext uri="{FF2B5EF4-FFF2-40B4-BE49-F238E27FC236}">
                <a16:creationId xmlns:a16="http://schemas.microsoft.com/office/drawing/2014/main" id="{3239258D-752E-3438-6A3E-0CBB8A1885EE}"/>
              </a:ext>
            </a:extLst>
          </p:cNvPr>
          <p:cNvCxnSpPr>
            <a:stCxn id="14" idx="3"/>
          </p:cNvCxnSpPr>
          <p:nvPr/>
        </p:nvCxnSpPr>
        <p:spPr>
          <a:xfrm>
            <a:off x="3732251" y="5876281"/>
            <a:ext cx="1884780" cy="0"/>
          </a:xfrm>
          <a:prstGeom prst="straightConnector1">
            <a:avLst/>
          </a:prstGeom>
          <a:noFill/>
          <a:ln w="57150" cap="flat">
            <a:solidFill>
              <a:srgbClr val="FF0000"/>
            </a:solidFill>
            <a:prstDash val="solid"/>
            <a:miter/>
            <a:tailEnd type="arrow"/>
          </a:ln>
        </p:spPr>
      </p:cxnSp>
      <p:cxnSp>
        <p:nvCxnSpPr>
          <p:cNvPr id="17" name="Connecteur droit avec flèche 20">
            <a:extLst>
              <a:ext uri="{FF2B5EF4-FFF2-40B4-BE49-F238E27FC236}">
                <a16:creationId xmlns:a16="http://schemas.microsoft.com/office/drawing/2014/main" id="{16AEA123-B346-7D6B-0397-C88CFF9D3142}"/>
              </a:ext>
            </a:extLst>
          </p:cNvPr>
          <p:cNvCxnSpPr/>
          <p:nvPr/>
        </p:nvCxnSpPr>
        <p:spPr>
          <a:xfrm>
            <a:off x="6813432" y="5876281"/>
            <a:ext cx="1646322" cy="0"/>
          </a:xfrm>
          <a:prstGeom prst="straightConnector1">
            <a:avLst/>
          </a:prstGeom>
          <a:noFill/>
          <a:ln w="57150" cap="flat">
            <a:solidFill>
              <a:srgbClr val="FF0000"/>
            </a:solidFill>
            <a:prstDash val="solid"/>
            <a:miter/>
            <a:tailEnd type="arrow"/>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Slide2">
    <p:bg>
      <p:bgPr>
        <a:blipFill>
          <a:blip r:embed="rId3"/>
          <a:stretch>
            <a:fillRect/>
          </a:stretch>
        </a:blipFill>
        <a:effectLst/>
      </p:bgPr>
    </p:bg>
    <p:spTree>
      <p:nvGrpSpPr>
        <p:cNvPr id="1" name=""/>
        <p:cNvGrpSpPr/>
        <p:nvPr/>
      </p:nvGrpSpPr>
      <p:grpSpPr>
        <a:xfrm>
          <a:off x="0" y="0"/>
          <a:ext cx="0" cy="0"/>
          <a:chOff x="0" y="0"/>
          <a:chExt cx="0" cy="0"/>
        </a:xfrm>
      </p:grpSpPr>
      <p:sp>
        <p:nvSpPr>
          <p:cNvPr id="2" name="CustomShape 3">
            <a:extLst>
              <a:ext uri="{FF2B5EF4-FFF2-40B4-BE49-F238E27FC236}">
                <a16:creationId xmlns:a16="http://schemas.microsoft.com/office/drawing/2014/main" id="{E3BA4BF4-C43F-2129-F438-988ED3CD13BC}"/>
              </a:ext>
            </a:extLst>
          </p:cNvPr>
          <p:cNvSpPr/>
          <p:nvPr/>
        </p:nvSpPr>
        <p:spPr>
          <a:xfrm>
            <a:off x="1968602" y="-7223"/>
            <a:ext cx="8254800" cy="1313242"/>
          </a:xfrm>
          <a:prstGeom prst="rect">
            <a:avLst/>
          </a:prstGeom>
          <a:noFill/>
          <a:ln cap="flat">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r>
              <a:rPr lang="fr-FR" sz="2600" b="1" i="1" u="none" strike="noStrike" kern="1200" cap="none" spc="48" baseline="0">
                <a:solidFill>
                  <a:srgbClr val="002060"/>
                </a:solidFill>
                <a:uFillTx/>
                <a:latin typeface="Calibri" pitchFamily="18"/>
                <a:ea typeface="DejaVu Sans" pitchFamily="2"/>
                <a:cs typeface="DejaVu Sans" pitchFamily="2"/>
              </a:rPr>
              <a:t>A partir de quels éléments peut-on créer ou améliorer un objet technique ?</a:t>
            </a:r>
          </a:p>
          <a:p>
            <a:pPr marL="0" marR="0" lvl="0" indent="0" algn="ctr" defTabSz="914400" rtl="0" fontAlgn="auto" hangingPunct="1">
              <a:lnSpc>
                <a:spcPct val="100000"/>
              </a:lnSpc>
              <a:spcBef>
                <a:spcPts val="0"/>
              </a:spcBef>
              <a:spcAft>
                <a:spcPts val="0"/>
              </a:spcAft>
              <a:buNone/>
              <a:tabLst/>
              <a:defRPr sz="2600" b="0" i="0" u="none" strike="noStrike" kern="0" cap="none" spc="0" baseline="0">
                <a:solidFill>
                  <a:srgbClr val="000000"/>
                </a:solidFill>
                <a:uFillTx/>
              </a:defRPr>
            </a:pPr>
            <a:endParaRPr lang="fr-FR" sz="2600" b="1" i="1" u="none" strike="noStrike" kern="1200" cap="none" spc="48" baseline="0">
              <a:solidFill>
                <a:srgbClr val="002060"/>
              </a:solidFill>
              <a:uFillTx/>
              <a:latin typeface="Calibri" pitchFamily="18"/>
              <a:ea typeface="DejaVu Sans" pitchFamily="2"/>
              <a:cs typeface="DejaVu Sans" pitchFamily="2"/>
            </a:endParaRPr>
          </a:p>
        </p:txBody>
      </p:sp>
      <p:sp>
        <p:nvSpPr>
          <p:cNvPr id="3" name="ZoneTexte 2">
            <a:extLst>
              <a:ext uri="{FF2B5EF4-FFF2-40B4-BE49-F238E27FC236}">
                <a16:creationId xmlns:a16="http://schemas.microsoft.com/office/drawing/2014/main" id="{07DFCA38-C7FE-17B6-391A-A9A7BC4909A1}"/>
              </a:ext>
            </a:extLst>
          </p:cNvPr>
          <p:cNvSpPr txBox="1"/>
          <p:nvPr/>
        </p:nvSpPr>
        <p:spPr>
          <a:xfrm>
            <a:off x="503998" y="189719"/>
            <a:ext cx="1367997" cy="602278"/>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0000"/>
                </a:solidFill>
                <a:uFillTx/>
                <a:latin typeface="Liberation Sans" pitchFamily="18"/>
                <a:ea typeface="Microsoft YaHei" pitchFamily="2"/>
                <a:cs typeface="Lucida Sans" pitchFamily="2"/>
              </a:rPr>
              <a:t>4ème</a:t>
            </a:r>
          </a:p>
        </p:txBody>
      </p:sp>
      <p:sp>
        <p:nvSpPr>
          <p:cNvPr id="4" name="ZoneTexte 3">
            <a:extLst>
              <a:ext uri="{FF2B5EF4-FFF2-40B4-BE49-F238E27FC236}">
                <a16:creationId xmlns:a16="http://schemas.microsoft.com/office/drawing/2014/main" id="{17CCC534-DAFF-5767-0756-580D4DC5FA03}"/>
              </a:ext>
            </a:extLst>
          </p:cNvPr>
          <p:cNvSpPr txBox="1"/>
          <p:nvPr/>
        </p:nvSpPr>
        <p:spPr>
          <a:xfrm>
            <a:off x="10367997" y="189719"/>
            <a:ext cx="1655996" cy="1114196"/>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Liberation Sans" pitchFamily="18"/>
                <a:ea typeface="Microsoft YaHei" pitchFamily="2"/>
                <a:cs typeface="Lucida Sans" pitchFamily="2"/>
              </a:rPr>
              <a:t>Chapitre 1</a:t>
            </a:r>
          </a:p>
        </p:txBody>
      </p:sp>
      <p:sp>
        <p:nvSpPr>
          <p:cNvPr id="5" name="Connecteur droit 4">
            <a:extLst>
              <a:ext uri="{FF2B5EF4-FFF2-40B4-BE49-F238E27FC236}">
                <a16:creationId xmlns:a16="http://schemas.microsoft.com/office/drawing/2014/main" id="{CF0F0AB9-B0D5-FB98-0127-F2F002871085}"/>
              </a:ext>
            </a:extLst>
          </p:cNvPr>
          <p:cNvSpPr/>
          <p:nvPr/>
        </p:nvSpPr>
        <p:spPr>
          <a:xfrm>
            <a:off x="0" y="1943996"/>
            <a:ext cx="12096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cap="flat">
            <a:solidFill>
              <a:srgbClr val="090808"/>
            </a:solidFill>
            <a:prstDash val="solid"/>
            <a:miter/>
          </a:ln>
        </p:spPr>
        <p:txBody>
          <a:bodyPr vert="horz" wrap="square" lIns="108722" tIns="63724" rIns="108722" bIns="6372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6" name="ZoneTexte 5">
            <a:extLst>
              <a:ext uri="{FF2B5EF4-FFF2-40B4-BE49-F238E27FC236}">
                <a16:creationId xmlns:a16="http://schemas.microsoft.com/office/drawing/2014/main" id="{9D12A37D-4F6F-67C5-D461-1E4942C4E1EC}"/>
              </a:ext>
            </a:extLst>
          </p:cNvPr>
          <p:cNvSpPr txBox="1"/>
          <p:nvPr/>
        </p:nvSpPr>
        <p:spPr>
          <a:xfrm>
            <a:off x="731995" y="981718"/>
            <a:ext cx="10727996" cy="770034"/>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2400" b="0" i="0" u="none" strike="noStrike" kern="0" cap="none" spc="0" baseline="0">
                <a:solidFill>
                  <a:srgbClr val="000000"/>
                </a:solidFill>
                <a:uFillTx/>
              </a:defRPr>
            </a:pPr>
            <a:r>
              <a:rPr lang="fr-FR" sz="2400" b="1" i="0" u="none" strike="noStrike" kern="1200" cap="none" spc="0" baseline="0">
                <a:solidFill>
                  <a:srgbClr val="000000"/>
                </a:solidFill>
                <a:uFillTx/>
                <a:latin typeface="Liberation Sans" pitchFamily="18"/>
                <a:ea typeface="Microsoft YaHei" pitchFamily="2"/>
                <a:cs typeface="Lucida Sans" pitchFamily="2"/>
              </a:rPr>
              <a:t>Connaissance</a:t>
            </a:r>
            <a:r>
              <a:rPr lang="fr-FR" sz="2400" b="0" i="0" u="none" strike="noStrike" kern="1200" cap="none" spc="0" baseline="0">
                <a:solidFill>
                  <a:srgbClr val="000000"/>
                </a:solidFill>
                <a:uFillTx/>
                <a:latin typeface="Liberation Sans" pitchFamily="18"/>
                <a:ea typeface="Microsoft YaHei" pitchFamily="2"/>
                <a:cs typeface="Lucida Sans" pitchFamily="2"/>
              </a:rPr>
              <a:t> : identifier les éléments qui participent à la création ou l’évolution d’un objet technique</a:t>
            </a:r>
          </a:p>
        </p:txBody>
      </p:sp>
      <p:cxnSp>
        <p:nvCxnSpPr>
          <p:cNvPr id="7" name="Connecteur droit 7">
            <a:extLst>
              <a:ext uri="{FF2B5EF4-FFF2-40B4-BE49-F238E27FC236}">
                <a16:creationId xmlns:a16="http://schemas.microsoft.com/office/drawing/2014/main" id="{AD3C9A16-10FB-FF30-2973-65F3A17637C9}"/>
              </a:ext>
            </a:extLst>
          </p:cNvPr>
          <p:cNvCxnSpPr/>
          <p:nvPr/>
        </p:nvCxnSpPr>
        <p:spPr>
          <a:xfrm>
            <a:off x="0" y="0"/>
            <a:ext cx="2222696" cy="0"/>
          </a:xfrm>
          <a:prstGeom prst="straightConnector1">
            <a:avLst/>
          </a:prstGeom>
          <a:noFill/>
          <a:ln w="38103" cap="flat">
            <a:solidFill>
              <a:srgbClr val="000000"/>
            </a:solidFill>
            <a:prstDash val="solid"/>
            <a:miter/>
          </a:ln>
        </p:spPr>
      </p:cxnSp>
      <p:sp>
        <p:nvSpPr>
          <p:cNvPr id="8" name="Rectangle 6">
            <a:extLst>
              <a:ext uri="{FF2B5EF4-FFF2-40B4-BE49-F238E27FC236}">
                <a16:creationId xmlns:a16="http://schemas.microsoft.com/office/drawing/2014/main" id="{F9B0BF50-A4E5-3321-BFEA-9407C120E937}"/>
              </a:ext>
            </a:extLst>
          </p:cNvPr>
          <p:cNvSpPr/>
          <p:nvPr/>
        </p:nvSpPr>
        <p:spPr>
          <a:xfrm>
            <a:off x="1176988" y="1833298"/>
            <a:ext cx="9341656"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a:solidFill>
                  <a:srgbClr val="262626"/>
                </a:solidFill>
                <a:effectLst>
                  <a:outerShdw dist="38096" dir="2700000">
                    <a:srgbClr val="5B9BD5"/>
                  </a:outerShdw>
                </a:effectLst>
                <a:uFillTx/>
                <a:latin typeface="Calibri"/>
              </a:rPr>
              <a:t>Comment protéger une invention ou une innovation ?</a:t>
            </a:r>
          </a:p>
        </p:txBody>
      </p:sp>
      <p:sp>
        <p:nvSpPr>
          <p:cNvPr id="9" name="ZoneTexte 9">
            <a:extLst>
              <a:ext uri="{FF2B5EF4-FFF2-40B4-BE49-F238E27FC236}">
                <a16:creationId xmlns:a16="http://schemas.microsoft.com/office/drawing/2014/main" id="{8038CABB-023C-A8B2-A79B-DE9F1F621A38}"/>
              </a:ext>
            </a:extLst>
          </p:cNvPr>
          <p:cNvSpPr txBox="1"/>
          <p:nvPr/>
        </p:nvSpPr>
        <p:spPr>
          <a:xfrm>
            <a:off x="654646" y="2446660"/>
            <a:ext cx="9863998" cy="304699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sng" strike="noStrike" kern="1200" cap="none" spc="0" baseline="0">
                <a:solidFill>
                  <a:srgbClr val="FF0000"/>
                </a:solidFill>
                <a:uFillTx/>
                <a:latin typeface="Calibri"/>
              </a:rPr>
              <a:t>En déposant un brevet ,</a:t>
            </a:r>
            <a:r>
              <a:rPr lang="fr-FR" sz="3200" b="0" i="0" u="none" strike="noStrike" kern="1200" cap="none" spc="0" baseline="0">
                <a:solidFill>
                  <a:srgbClr val="000000"/>
                </a:solidFill>
                <a:uFillTx/>
                <a:latin typeface="Calibri"/>
              </a:rPr>
              <a:t> </a:t>
            </a:r>
            <a:r>
              <a:rPr lang="fr-FR" sz="3200" b="0" i="0" u="none" strike="noStrike" kern="1200" cap="none" spc="0" baseline="0">
                <a:solidFill>
                  <a:srgbClr val="FF0000"/>
                </a:solidFill>
                <a:uFillTx/>
                <a:latin typeface="Calibri"/>
              </a:rPr>
              <a:t>vous obtenez, en France, le droit exclusif d’utiliser votre invention pour une durée maximale de 20 ans. Un brevet confère un droit d'interdire toute utilisation, fabrication, importation, etc., de votre invention effectuée sans votre autorisation.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200" b="0" i="0" u="none" strike="noStrike" kern="1200" cap="none" spc="0" baseline="0">
              <a:solidFill>
                <a:srgbClr val="FF0000"/>
              </a:solidFill>
              <a:uFillTx/>
              <a:latin typeface="Calibri"/>
            </a:endParaRPr>
          </a:p>
        </p:txBody>
      </p:sp>
      <p:sp>
        <p:nvSpPr>
          <p:cNvPr id="10" name="ZoneTexte 12">
            <a:extLst>
              <a:ext uri="{FF2B5EF4-FFF2-40B4-BE49-F238E27FC236}">
                <a16:creationId xmlns:a16="http://schemas.microsoft.com/office/drawing/2014/main" id="{D3E6E7F8-4B3A-1448-FC96-7FA04BF5AA5B}"/>
              </a:ext>
            </a:extLst>
          </p:cNvPr>
          <p:cNvSpPr txBox="1"/>
          <p:nvPr/>
        </p:nvSpPr>
        <p:spPr>
          <a:xfrm>
            <a:off x="915707" y="5152900"/>
            <a:ext cx="8987244" cy="144655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a:solidFill>
                  <a:srgbClr val="FF0000"/>
                </a:solidFill>
                <a:uFillTx/>
                <a:latin typeface="Calibri"/>
              </a:rPr>
              <a:t>L‘</a:t>
            </a:r>
            <a:r>
              <a:rPr lang="fr-FR" sz="4400" b="1" i="0" u="none" strike="noStrike" kern="1200" cap="none" spc="0" baseline="0">
                <a:solidFill>
                  <a:srgbClr val="FF0000"/>
                </a:solidFill>
                <a:uFillTx/>
                <a:latin typeface="Calibri"/>
              </a:rPr>
              <a:t>INPI</a:t>
            </a:r>
            <a:r>
              <a:rPr lang="fr-FR" sz="4400" b="0" i="0" u="none" strike="noStrike" kern="1200" cap="none" spc="0" baseline="0">
                <a:solidFill>
                  <a:srgbClr val="FF0000"/>
                </a:solidFill>
                <a:uFillTx/>
                <a:latin typeface="Calibri"/>
              </a:rPr>
              <a:t> </a:t>
            </a:r>
            <a:r>
              <a:rPr lang="fr-FR" sz="4400" b="0" i="0" u="none" strike="noStrike" kern="1200" cap="none" spc="0" baseline="0">
                <a:solidFill>
                  <a:srgbClr val="000000"/>
                </a:solidFill>
                <a:uFillTx/>
                <a:latin typeface="Calibri"/>
              </a:rPr>
              <a:t>est L’organisme en France qui gère tous les brevets.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256&quot;/&gt;&lt;/object&gt;&lt;object type=&quot;3&quot; unique_id=&quot;10004&quot;&gt;&lt;property id=&quot;20148&quot; value=&quot;5&quot;/&gt;&lt;property id=&quot;20300&quot; value=&quot;Diapositive 2&quot;/&gt;&lt;property id=&quot;20307&quot; value=&quot;258&quot;/&gt;&lt;/object&gt;&lt;object type=&quot;3&quot; unique_id=&quot;10005&quot;&gt;&lt;property id=&quot;20148&quot; value=&quot;5&quot;/&gt;&lt;property id=&quot;20300&quot; value=&quot;Diapositive 3&quot;/&gt;&lt;property id=&quot;20307&quot; value=&quot;257&quot;/&gt;&lt;/object&gt;&lt;/object&gt;&lt;object type=&quot;8&quot; unique_id=&quot;10010&quot;&gt;&lt;/object&gt;&lt;/object&gt;&lt;/database&gt;"/>
  <p:tag name="SECTOMILLISECCONVERTED" val="1"/>
  <p:tag name="MMPROD_NEXTUNIQUEID" val="10009"/>
  <p:tag name="ISPRING_RESOURCE_PATHS_HASH_2" val="6934d3661765f83a3a43e8cfed546e21e98ac1e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303</Words>
  <Application>Microsoft Office PowerPoint</Application>
  <PresentationFormat>Grand écran</PresentationFormat>
  <Paragraphs>46</Paragraphs>
  <Slides>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Calibri</vt:lpstr>
      <vt:lpstr>Calibri Light</vt:lpstr>
      <vt:lpstr>Liberation Sans</vt:lpstr>
      <vt:lpstr>Liberation Serif</vt:lpstr>
      <vt:lpstr>StarSymbol</vt:lpstr>
      <vt:lpstr>Times New Roman</vt:lpstr>
      <vt:lpstr>Office Theme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reseau-topologie</dc:title>
  <dc:subject/>
  <dc:creator>moi même</dc:creator>
  <dc:description/>
  <cp:lastModifiedBy>stephane piglia</cp:lastModifiedBy>
  <cp:revision>290</cp:revision>
  <dcterms:created xsi:type="dcterms:W3CDTF">2019-05-18T12:08:02Z</dcterms:created>
  <dcterms:modified xsi:type="dcterms:W3CDTF">2023-09-04T12:04:52Z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yperlinksChanged">
    <vt:bool>false</vt:bool>
  </property>
  <property fmtid="{D5CDD505-2E9C-101B-9397-08002B2CF9AE}" pid="4" name="LinksUpToDate">
    <vt:bool>false</vt:bool>
  </property>
  <property fmtid="{D5CDD505-2E9C-101B-9397-08002B2CF9AE}" pid="5" name="PresentationFormat">
    <vt:lpwstr>Grand écran</vt:lpwstr>
  </property>
  <property fmtid="{D5CDD505-2E9C-101B-9397-08002B2CF9AE}" pid="6" name="ScaleCrop">
    <vt:bool>false</vt:bool>
  </property>
  <property fmtid="{D5CDD505-2E9C-101B-9397-08002B2CF9AE}" pid="7" name="ShareDoc">
    <vt:bool>false</vt:bool>
  </property>
</Properties>
</file>