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custDataLst>
    <p:tags r:id="rId10"/>
  </p:custData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60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5DFA9C05-1A5D-54E1-EEC9-8F659937ECF5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6170" cy="456898"/>
          </a:xfrm>
          <a:prstGeom prst="rect">
            <a:avLst/>
          </a:prstGeom>
          <a:noFill/>
          <a:ln>
            <a:noFill/>
          </a:ln>
        </p:spPr>
        <p:txBody>
          <a:bodyPr vert="horz" wrap="square" lIns="78903" tIns="39456" rIns="78903" bIns="39456" anchor="t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2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A34645A-E082-EB6D-8829-1B0636FFED73}"/>
              </a:ext>
            </a:extLst>
          </p:cNvPr>
          <p:cNvSpPr txBox="1">
            <a:spLocks noGrp="1"/>
          </p:cNvSpPr>
          <p:nvPr>
            <p:ph type="dt" sz="quarter" idx="1"/>
          </p:nvPr>
        </p:nvSpPr>
        <p:spPr>
          <a:xfrm>
            <a:off x="3881792" y="0"/>
            <a:ext cx="2976170" cy="456898"/>
          </a:xfrm>
          <a:prstGeom prst="rect">
            <a:avLst/>
          </a:prstGeom>
          <a:noFill/>
          <a:ln>
            <a:noFill/>
          </a:ln>
        </p:spPr>
        <p:txBody>
          <a:bodyPr vert="horz" wrap="square" lIns="78903" tIns="39456" rIns="78903" bIns="39456" anchor="t" anchorCtr="0" compatLnSpc="0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2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02B0B44-2A78-E164-62E3-6FF985BD602E}"/>
              </a:ext>
            </a:extLst>
          </p:cNvPr>
          <p:cNvSpPr txBox="1">
            <a:spLocks noGrp="1"/>
          </p:cNvSpPr>
          <p:nvPr>
            <p:ph type="ftr" sz="quarter" idx="2"/>
          </p:nvPr>
        </p:nvSpPr>
        <p:spPr>
          <a:xfrm>
            <a:off x="0" y="8686955"/>
            <a:ext cx="2976170" cy="456898"/>
          </a:xfrm>
          <a:prstGeom prst="rect">
            <a:avLst/>
          </a:prstGeom>
          <a:noFill/>
          <a:ln>
            <a:noFill/>
          </a:ln>
        </p:spPr>
        <p:txBody>
          <a:bodyPr vert="horz" wrap="square" lIns="78903" tIns="39456" rIns="78903" bIns="39456" anchor="b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2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E9C3A6B-8DA4-73F0-BA5D-807D400F8311}"/>
              </a:ext>
            </a:extLst>
          </p:cNvPr>
          <p:cNvSpPr txBox="1">
            <a:spLocks noGrp="1"/>
          </p:cNvSpPr>
          <p:nvPr>
            <p:ph type="sldNum" sz="quarter" idx="3"/>
          </p:nvPr>
        </p:nvSpPr>
        <p:spPr>
          <a:xfrm>
            <a:off x="3881792" y="8686955"/>
            <a:ext cx="2976170" cy="456898"/>
          </a:xfrm>
          <a:prstGeom prst="rect">
            <a:avLst/>
          </a:prstGeom>
          <a:noFill/>
          <a:ln>
            <a:noFill/>
          </a:ln>
        </p:spPr>
        <p:txBody>
          <a:bodyPr vert="horz" wrap="square" lIns="78903" tIns="39456" rIns="78903" bIns="39456" anchor="b" anchorCtr="0" compatLnSpc="0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BA11A3B-A1AB-4460-9396-9FE3D7028804}" type="slidenum">
              <a:t>‹N°›</a:t>
            </a:fld>
            <a:endParaRPr lang="fr-FR" sz="12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Microsoft YaHei" pitchFamily="2"/>
              <a:cs typeface="Lucida San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1854980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2366B646-0646-78D8-5D5B-EA6E365B1F3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15999" y="812517"/>
            <a:ext cx="7127281" cy="4008958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F1B99F6B-4EBB-5715-4304-262AF8E174BB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755998" y="5078522"/>
            <a:ext cx="6047640" cy="481104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r>
              <a:rPr lang="fr-FR"/>
              <a:t>Cliquez pour modifier le format des notes</a:t>
            </a:r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E9AC67EE-B60F-304A-28E0-851EC592701F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/>
                <a:ea typeface="DejaVu Sans"/>
                <a:cs typeface="DejaVu Sans"/>
              </a:defRPr>
            </a:lvl1pPr>
          </a:lstStyle>
          <a:p>
            <a:pPr lvl="0"/>
            <a:r>
              <a:rPr lang="fr-FR"/>
              <a:t>&lt;en-tête&gt;</a:t>
            </a:r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2927D244-BF6F-7DE1-F89E-3C0A12EEB608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4278962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/>
                <a:ea typeface="DejaVu Sans"/>
                <a:cs typeface="DejaVu Sans"/>
              </a:defRPr>
            </a:lvl1pPr>
          </a:lstStyle>
          <a:p>
            <a:pPr lvl="0"/>
            <a:r>
              <a:rPr lang="fr-FR"/>
              <a:t>&lt;date/heure&gt;</a:t>
            </a:r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49FEBF3A-C2FD-935D-8634-7928545DBD3A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/>
                <a:ea typeface="DejaVu Sans"/>
                <a:cs typeface="DejaVu Sans"/>
              </a:defRPr>
            </a:lvl1pPr>
          </a:lstStyle>
          <a:p>
            <a:pPr lvl="0"/>
            <a:r>
              <a:rPr lang="fr-FR"/>
              <a:t>&lt;pied de page&gt;</a:t>
            </a:r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F2D02B20-63BD-DB31-8C26-FD1D067F09E9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/>
                <a:ea typeface="DejaVu Sans"/>
                <a:cs typeface="DejaVu Sans"/>
              </a:defRPr>
            </a:lvl1pPr>
          </a:lstStyle>
          <a:p>
            <a:pPr lvl="0"/>
            <a:fld id="{01105F39-F1E8-4AD1-B5F3-06D4B3A6E54E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9510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fr-FR" sz="2000" b="0" i="0" u="none" strike="noStrike" kern="1200" cap="none" spc="0" baseline="0">
        <a:solidFill>
          <a:srgbClr val="000000"/>
        </a:solidFill>
        <a:highlight>
          <a:scrgbClr r="0" g="0" b="0">
            <a:alpha val="0"/>
          </a:scrgbClr>
        </a:highlight>
        <a:uFillTx/>
        <a:latin typeface="Arial" pitchFamily="18"/>
        <a:ea typeface="DejaVu Sans" pitchFamily="2"/>
        <a:cs typeface="DejaVu Sans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3">
            <a:extLst>
              <a:ext uri="{FF2B5EF4-FFF2-40B4-BE49-F238E27FC236}">
                <a16:creationId xmlns:a16="http://schemas.microsoft.com/office/drawing/2014/main" id="{74609205-3CF6-0E66-D96E-048176B1E048}"/>
              </a:ext>
            </a:extLst>
          </p:cNvPr>
          <p:cNvSpPr txBox="1"/>
          <p:nvPr/>
        </p:nvSpPr>
        <p:spPr>
          <a:xfrm>
            <a:off x="0" y="0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/>
                <a:ea typeface="DejaVu Sans"/>
                <a:cs typeface="DejaVu Sans"/>
              </a:rPr>
              <a:t>&lt;en-tête&gt;</a:t>
            </a:r>
          </a:p>
        </p:txBody>
      </p:sp>
      <p:sp>
        <p:nvSpPr>
          <p:cNvPr id="3" name="PlaceHolder 4">
            <a:extLst>
              <a:ext uri="{FF2B5EF4-FFF2-40B4-BE49-F238E27FC236}">
                <a16:creationId xmlns:a16="http://schemas.microsoft.com/office/drawing/2014/main" id="{AAF50A3D-1C62-67DF-3BA8-47E737626399}"/>
              </a:ext>
            </a:extLst>
          </p:cNvPr>
          <p:cNvSpPr txBox="1"/>
          <p:nvPr/>
        </p:nvSpPr>
        <p:spPr>
          <a:xfrm>
            <a:off x="4278962" y="0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/>
                <a:ea typeface="DejaVu Sans"/>
                <a:cs typeface="DejaVu Sans"/>
              </a:rPr>
              <a:t>&lt;date/heure&gt;</a:t>
            </a:r>
          </a:p>
        </p:txBody>
      </p:sp>
      <p:sp>
        <p:nvSpPr>
          <p:cNvPr id="4" name="PlaceHolder 5">
            <a:extLst>
              <a:ext uri="{FF2B5EF4-FFF2-40B4-BE49-F238E27FC236}">
                <a16:creationId xmlns:a16="http://schemas.microsoft.com/office/drawing/2014/main" id="{24E48BC8-C18D-B4E4-B536-09F5A296F182}"/>
              </a:ext>
            </a:extLst>
          </p:cNvPr>
          <p:cNvSpPr txBox="1"/>
          <p:nvPr/>
        </p:nvSpPr>
        <p:spPr>
          <a:xfrm>
            <a:off x="0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/>
                <a:ea typeface="DejaVu Sans"/>
                <a:cs typeface="DejaVu Sans"/>
              </a:rPr>
              <a:t>&lt;pied de page&gt;</a:t>
            </a:r>
          </a:p>
        </p:txBody>
      </p:sp>
      <p:sp>
        <p:nvSpPr>
          <p:cNvPr id="5" name="PlaceHolder 6">
            <a:extLst>
              <a:ext uri="{FF2B5EF4-FFF2-40B4-BE49-F238E27FC236}">
                <a16:creationId xmlns:a16="http://schemas.microsoft.com/office/drawing/2014/main" id="{CD15BB58-8976-73F2-308F-A4BAFF812295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6BEEB93-05FD-4E5B-9D83-591FBA5621C1}" type="slidenum">
              <a:t>1</a:t>
            </a:fld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Times New Roman"/>
              <a:ea typeface="DejaVu Sans"/>
              <a:cs typeface="DejaVu Sans"/>
            </a:endParaRPr>
          </a:p>
        </p:txBody>
      </p:sp>
      <p:sp>
        <p:nvSpPr>
          <p:cNvPr id="6" name="PlaceHolder 1">
            <a:extLst>
              <a:ext uri="{FF2B5EF4-FFF2-40B4-BE49-F238E27FC236}">
                <a16:creationId xmlns:a16="http://schemas.microsoft.com/office/drawing/2014/main" id="{DA763FF4-CC9A-54B9-3948-50D546A39CE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4F81BD"/>
          </a:solidFill>
          <a:ln w="25557" cap="flat">
            <a:solidFill>
              <a:srgbClr val="385D8A"/>
            </a:solidFill>
            <a:prstDash val="solid"/>
            <a:miter/>
          </a:ln>
        </p:spPr>
      </p:sp>
      <p:sp>
        <p:nvSpPr>
          <p:cNvPr id="7" name="PlaceHolder 2">
            <a:extLst>
              <a:ext uri="{FF2B5EF4-FFF2-40B4-BE49-F238E27FC236}">
                <a16:creationId xmlns:a16="http://schemas.microsoft.com/office/drawing/2014/main" id="{02909700-93B8-1DB8-D8AA-A4DD1FF59C9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CustomShape 3">
            <a:extLst>
              <a:ext uri="{FF2B5EF4-FFF2-40B4-BE49-F238E27FC236}">
                <a16:creationId xmlns:a16="http://schemas.microsoft.com/office/drawing/2014/main" id="{99833C87-663F-2EF2-ACB3-BB20D77FD20F}"/>
              </a:ext>
            </a:extLst>
          </p:cNvPr>
          <p:cNvSpPr/>
          <p:nvPr/>
        </p:nvSpPr>
        <p:spPr>
          <a:xfrm>
            <a:off x="3884755" y="8685364"/>
            <a:ext cx="2971443" cy="458278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b" anchorCtr="0" compatLnSpc="0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60DF64A-FCE5-46ED-AEE9-07EC6C97335C}" type="slidenum">
              <a:t>1</a:t>
            </a:fld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DejaVu Sans" pitchFamily="2"/>
              <a:cs typeface="DejaVu Sans" pitchFamily="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3">
            <a:extLst>
              <a:ext uri="{FF2B5EF4-FFF2-40B4-BE49-F238E27FC236}">
                <a16:creationId xmlns:a16="http://schemas.microsoft.com/office/drawing/2014/main" id="{74609205-3CF6-0E66-D96E-048176B1E048}"/>
              </a:ext>
            </a:extLst>
          </p:cNvPr>
          <p:cNvSpPr txBox="1"/>
          <p:nvPr/>
        </p:nvSpPr>
        <p:spPr>
          <a:xfrm>
            <a:off x="0" y="0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/>
                <a:ea typeface="DejaVu Sans"/>
                <a:cs typeface="DejaVu Sans"/>
              </a:rPr>
              <a:t>&lt;en-tête&gt;</a:t>
            </a:r>
          </a:p>
        </p:txBody>
      </p:sp>
      <p:sp>
        <p:nvSpPr>
          <p:cNvPr id="3" name="PlaceHolder 4">
            <a:extLst>
              <a:ext uri="{FF2B5EF4-FFF2-40B4-BE49-F238E27FC236}">
                <a16:creationId xmlns:a16="http://schemas.microsoft.com/office/drawing/2014/main" id="{AAF50A3D-1C62-67DF-3BA8-47E737626399}"/>
              </a:ext>
            </a:extLst>
          </p:cNvPr>
          <p:cNvSpPr txBox="1"/>
          <p:nvPr/>
        </p:nvSpPr>
        <p:spPr>
          <a:xfrm>
            <a:off x="4278962" y="0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/>
                <a:ea typeface="DejaVu Sans"/>
                <a:cs typeface="DejaVu Sans"/>
              </a:rPr>
              <a:t>&lt;date/heure&gt;</a:t>
            </a:r>
          </a:p>
        </p:txBody>
      </p:sp>
      <p:sp>
        <p:nvSpPr>
          <p:cNvPr id="4" name="PlaceHolder 5">
            <a:extLst>
              <a:ext uri="{FF2B5EF4-FFF2-40B4-BE49-F238E27FC236}">
                <a16:creationId xmlns:a16="http://schemas.microsoft.com/office/drawing/2014/main" id="{24E48BC8-C18D-B4E4-B536-09F5A296F182}"/>
              </a:ext>
            </a:extLst>
          </p:cNvPr>
          <p:cNvSpPr txBox="1"/>
          <p:nvPr/>
        </p:nvSpPr>
        <p:spPr>
          <a:xfrm>
            <a:off x="0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/>
                <a:ea typeface="DejaVu Sans"/>
                <a:cs typeface="DejaVu Sans"/>
              </a:rPr>
              <a:t>&lt;pied de page&gt;</a:t>
            </a:r>
          </a:p>
        </p:txBody>
      </p:sp>
      <p:sp>
        <p:nvSpPr>
          <p:cNvPr id="5" name="PlaceHolder 6">
            <a:extLst>
              <a:ext uri="{FF2B5EF4-FFF2-40B4-BE49-F238E27FC236}">
                <a16:creationId xmlns:a16="http://schemas.microsoft.com/office/drawing/2014/main" id="{CD15BB58-8976-73F2-308F-A4BAFF812295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6BEEB93-05FD-4E5B-9D83-591FBA5621C1}" type="slidenum">
              <a:t>2</a:t>
            </a:fld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Times New Roman"/>
              <a:ea typeface="DejaVu Sans"/>
              <a:cs typeface="DejaVu Sans"/>
            </a:endParaRPr>
          </a:p>
        </p:txBody>
      </p:sp>
      <p:sp>
        <p:nvSpPr>
          <p:cNvPr id="6" name="PlaceHolder 1">
            <a:extLst>
              <a:ext uri="{FF2B5EF4-FFF2-40B4-BE49-F238E27FC236}">
                <a16:creationId xmlns:a16="http://schemas.microsoft.com/office/drawing/2014/main" id="{DA763FF4-CC9A-54B9-3948-50D546A39CE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4F81BD"/>
          </a:solidFill>
          <a:ln w="25557" cap="flat">
            <a:solidFill>
              <a:srgbClr val="385D8A"/>
            </a:solidFill>
            <a:prstDash val="solid"/>
            <a:miter/>
          </a:ln>
        </p:spPr>
      </p:sp>
      <p:sp>
        <p:nvSpPr>
          <p:cNvPr id="7" name="PlaceHolder 2">
            <a:extLst>
              <a:ext uri="{FF2B5EF4-FFF2-40B4-BE49-F238E27FC236}">
                <a16:creationId xmlns:a16="http://schemas.microsoft.com/office/drawing/2014/main" id="{02909700-93B8-1DB8-D8AA-A4DD1FF59C9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CustomShape 3">
            <a:extLst>
              <a:ext uri="{FF2B5EF4-FFF2-40B4-BE49-F238E27FC236}">
                <a16:creationId xmlns:a16="http://schemas.microsoft.com/office/drawing/2014/main" id="{99833C87-663F-2EF2-ACB3-BB20D77FD20F}"/>
              </a:ext>
            </a:extLst>
          </p:cNvPr>
          <p:cNvSpPr/>
          <p:nvPr/>
        </p:nvSpPr>
        <p:spPr>
          <a:xfrm>
            <a:off x="3884755" y="8685364"/>
            <a:ext cx="2971443" cy="458278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b" anchorCtr="0" compatLnSpc="0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60DF64A-FCE5-46ED-AEE9-07EC6C97335C}" type="slidenum">
              <a:t>2</a:t>
            </a:fld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DejaVu Sans" pitchFamily="2"/>
              <a:cs typeface="DejaVu San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5194199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3">
            <a:extLst>
              <a:ext uri="{FF2B5EF4-FFF2-40B4-BE49-F238E27FC236}">
                <a16:creationId xmlns:a16="http://schemas.microsoft.com/office/drawing/2014/main" id="{74609205-3CF6-0E66-D96E-048176B1E048}"/>
              </a:ext>
            </a:extLst>
          </p:cNvPr>
          <p:cNvSpPr txBox="1"/>
          <p:nvPr/>
        </p:nvSpPr>
        <p:spPr>
          <a:xfrm>
            <a:off x="0" y="0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/>
                <a:ea typeface="DejaVu Sans"/>
                <a:cs typeface="DejaVu Sans"/>
              </a:rPr>
              <a:t>&lt;en-tête&gt;</a:t>
            </a:r>
          </a:p>
        </p:txBody>
      </p:sp>
      <p:sp>
        <p:nvSpPr>
          <p:cNvPr id="3" name="PlaceHolder 4">
            <a:extLst>
              <a:ext uri="{FF2B5EF4-FFF2-40B4-BE49-F238E27FC236}">
                <a16:creationId xmlns:a16="http://schemas.microsoft.com/office/drawing/2014/main" id="{AAF50A3D-1C62-67DF-3BA8-47E737626399}"/>
              </a:ext>
            </a:extLst>
          </p:cNvPr>
          <p:cNvSpPr txBox="1"/>
          <p:nvPr/>
        </p:nvSpPr>
        <p:spPr>
          <a:xfrm>
            <a:off x="4278962" y="0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/>
                <a:ea typeface="DejaVu Sans"/>
                <a:cs typeface="DejaVu Sans"/>
              </a:rPr>
              <a:t>&lt;date/heure&gt;</a:t>
            </a:r>
          </a:p>
        </p:txBody>
      </p:sp>
      <p:sp>
        <p:nvSpPr>
          <p:cNvPr id="4" name="PlaceHolder 5">
            <a:extLst>
              <a:ext uri="{FF2B5EF4-FFF2-40B4-BE49-F238E27FC236}">
                <a16:creationId xmlns:a16="http://schemas.microsoft.com/office/drawing/2014/main" id="{24E48BC8-C18D-B4E4-B536-09F5A296F182}"/>
              </a:ext>
            </a:extLst>
          </p:cNvPr>
          <p:cNvSpPr txBox="1"/>
          <p:nvPr/>
        </p:nvSpPr>
        <p:spPr>
          <a:xfrm>
            <a:off x="0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/>
                <a:ea typeface="DejaVu Sans"/>
                <a:cs typeface="DejaVu Sans"/>
              </a:rPr>
              <a:t>&lt;pied de page&gt;</a:t>
            </a:r>
          </a:p>
        </p:txBody>
      </p:sp>
      <p:sp>
        <p:nvSpPr>
          <p:cNvPr id="5" name="PlaceHolder 6">
            <a:extLst>
              <a:ext uri="{FF2B5EF4-FFF2-40B4-BE49-F238E27FC236}">
                <a16:creationId xmlns:a16="http://schemas.microsoft.com/office/drawing/2014/main" id="{CD15BB58-8976-73F2-308F-A4BAFF812295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6BEEB93-05FD-4E5B-9D83-591FBA5621C1}" type="slidenum">
              <a:t>3</a:t>
            </a:fld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Times New Roman"/>
              <a:ea typeface="DejaVu Sans"/>
              <a:cs typeface="DejaVu Sans"/>
            </a:endParaRPr>
          </a:p>
        </p:txBody>
      </p:sp>
      <p:sp>
        <p:nvSpPr>
          <p:cNvPr id="6" name="PlaceHolder 1">
            <a:extLst>
              <a:ext uri="{FF2B5EF4-FFF2-40B4-BE49-F238E27FC236}">
                <a16:creationId xmlns:a16="http://schemas.microsoft.com/office/drawing/2014/main" id="{DA763FF4-CC9A-54B9-3948-50D546A39CE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4F81BD"/>
          </a:solidFill>
          <a:ln w="25557" cap="flat">
            <a:solidFill>
              <a:srgbClr val="385D8A"/>
            </a:solidFill>
            <a:prstDash val="solid"/>
            <a:miter/>
          </a:ln>
        </p:spPr>
      </p:sp>
      <p:sp>
        <p:nvSpPr>
          <p:cNvPr id="7" name="PlaceHolder 2">
            <a:extLst>
              <a:ext uri="{FF2B5EF4-FFF2-40B4-BE49-F238E27FC236}">
                <a16:creationId xmlns:a16="http://schemas.microsoft.com/office/drawing/2014/main" id="{02909700-93B8-1DB8-D8AA-A4DD1FF59C9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CustomShape 3">
            <a:extLst>
              <a:ext uri="{FF2B5EF4-FFF2-40B4-BE49-F238E27FC236}">
                <a16:creationId xmlns:a16="http://schemas.microsoft.com/office/drawing/2014/main" id="{99833C87-663F-2EF2-ACB3-BB20D77FD20F}"/>
              </a:ext>
            </a:extLst>
          </p:cNvPr>
          <p:cNvSpPr/>
          <p:nvPr/>
        </p:nvSpPr>
        <p:spPr>
          <a:xfrm>
            <a:off x="3884755" y="8685364"/>
            <a:ext cx="2971443" cy="458278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b" anchorCtr="0" compatLnSpc="0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60DF64A-FCE5-46ED-AEE9-07EC6C97335C}" type="slidenum">
              <a:t>3</a:t>
            </a:fld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DejaVu Sans" pitchFamily="2"/>
              <a:cs typeface="DejaVu San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66236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3">
            <a:extLst>
              <a:ext uri="{FF2B5EF4-FFF2-40B4-BE49-F238E27FC236}">
                <a16:creationId xmlns:a16="http://schemas.microsoft.com/office/drawing/2014/main" id="{74609205-3CF6-0E66-D96E-048176B1E048}"/>
              </a:ext>
            </a:extLst>
          </p:cNvPr>
          <p:cNvSpPr txBox="1"/>
          <p:nvPr/>
        </p:nvSpPr>
        <p:spPr>
          <a:xfrm>
            <a:off x="0" y="0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/>
                <a:ea typeface="DejaVu Sans"/>
                <a:cs typeface="DejaVu Sans"/>
              </a:rPr>
              <a:t>&lt;en-tête&gt;</a:t>
            </a:r>
          </a:p>
        </p:txBody>
      </p:sp>
      <p:sp>
        <p:nvSpPr>
          <p:cNvPr id="3" name="PlaceHolder 4">
            <a:extLst>
              <a:ext uri="{FF2B5EF4-FFF2-40B4-BE49-F238E27FC236}">
                <a16:creationId xmlns:a16="http://schemas.microsoft.com/office/drawing/2014/main" id="{AAF50A3D-1C62-67DF-3BA8-47E737626399}"/>
              </a:ext>
            </a:extLst>
          </p:cNvPr>
          <p:cNvSpPr txBox="1"/>
          <p:nvPr/>
        </p:nvSpPr>
        <p:spPr>
          <a:xfrm>
            <a:off x="4278962" y="0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/>
                <a:ea typeface="DejaVu Sans"/>
                <a:cs typeface="DejaVu Sans"/>
              </a:rPr>
              <a:t>&lt;date/heure&gt;</a:t>
            </a:r>
          </a:p>
        </p:txBody>
      </p:sp>
      <p:sp>
        <p:nvSpPr>
          <p:cNvPr id="4" name="PlaceHolder 5">
            <a:extLst>
              <a:ext uri="{FF2B5EF4-FFF2-40B4-BE49-F238E27FC236}">
                <a16:creationId xmlns:a16="http://schemas.microsoft.com/office/drawing/2014/main" id="{24E48BC8-C18D-B4E4-B536-09F5A296F182}"/>
              </a:ext>
            </a:extLst>
          </p:cNvPr>
          <p:cNvSpPr txBox="1"/>
          <p:nvPr/>
        </p:nvSpPr>
        <p:spPr>
          <a:xfrm>
            <a:off x="0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/>
                <a:ea typeface="DejaVu Sans"/>
                <a:cs typeface="DejaVu Sans"/>
              </a:rPr>
              <a:t>&lt;pied de page&gt;</a:t>
            </a:r>
          </a:p>
        </p:txBody>
      </p:sp>
      <p:sp>
        <p:nvSpPr>
          <p:cNvPr id="5" name="PlaceHolder 6">
            <a:extLst>
              <a:ext uri="{FF2B5EF4-FFF2-40B4-BE49-F238E27FC236}">
                <a16:creationId xmlns:a16="http://schemas.microsoft.com/office/drawing/2014/main" id="{CD15BB58-8976-73F2-308F-A4BAFF812295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6BEEB93-05FD-4E5B-9D83-591FBA5621C1}" type="slidenum">
              <a:t>4</a:t>
            </a:fld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Times New Roman"/>
              <a:ea typeface="DejaVu Sans"/>
              <a:cs typeface="DejaVu Sans"/>
            </a:endParaRPr>
          </a:p>
        </p:txBody>
      </p:sp>
      <p:sp>
        <p:nvSpPr>
          <p:cNvPr id="6" name="PlaceHolder 1">
            <a:extLst>
              <a:ext uri="{FF2B5EF4-FFF2-40B4-BE49-F238E27FC236}">
                <a16:creationId xmlns:a16="http://schemas.microsoft.com/office/drawing/2014/main" id="{DA763FF4-CC9A-54B9-3948-50D546A39CE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4F81BD"/>
          </a:solidFill>
          <a:ln w="25557" cap="flat">
            <a:solidFill>
              <a:srgbClr val="385D8A"/>
            </a:solidFill>
            <a:prstDash val="solid"/>
            <a:miter/>
          </a:ln>
        </p:spPr>
      </p:sp>
      <p:sp>
        <p:nvSpPr>
          <p:cNvPr id="7" name="PlaceHolder 2">
            <a:extLst>
              <a:ext uri="{FF2B5EF4-FFF2-40B4-BE49-F238E27FC236}">
                <a16:creationId xmlns:a16="http://schemas.microsoft.com/office/drawing/2014/main" id="{02909700-93B8-1DB8-D8AA-A4DD1FF59C9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CustomShape 3">
            <a:extLst>
              <a:ext uri="{FF2B5EF4-FFF2-40B4-BE49-F238E27FC236}">
                <a16:creationId xmlns:a16="http://schemas.microsoft.com/office/drawing/2014/main" id="{99833C87-663F-2EF2-ACB3-BB20D77FD20F}"/>
              </a:ext>
            </a:extLst>
          </p:cNvPr>
          <p:cNvSpPr/>
          <p:nvPr/>
        </p:nvSpPr>
        <p:spPr>
          <a:xfrm>
            <a:off x="3884755" y="8685364"/>
            <a:ext cx="2971443" cy="458278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b" anchorCtr="0" compatLnSpc="0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60DF64A-FCE5-46ED-AEE9-07EC6C97335C}" type="slidenum">
              <a:t>4</a:t>
            </a:fld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DejaVu Sans" pitchFamily="2"/>
              <a:cs typeface="DejaVu San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345707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3">
            <a:extLst>
              <a:ext uri="{FF2B5EF4-FFF2-40B4-BE49-F238E27FC236}">
                <a16:creationId xmlns:a16="http://schemas.microsoft.com/office/drawing/2014/main" id="{74609205-3CF6-0E66-D96E-048176B1E048}"/>
              </a:ext>
            </a:extLst>
          </p:cNvPr>
          <p:cNvSpPr txBox="1"/>
          <p:nvPr/>
        </p:nvSpPr>
        <p:spPr>
          <a:xfrm>
            <a:off x="0" y="0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/>
                <a:ea typeface="DejaVu Sans"/>
                <a:cs typeface="DejaVu Sans"/>
              </a:rPr>
              <a:t>&lt;en-tête&gt;</a:t>
            </a:r>
          </a:p>
        </p:txBody>
      </p:sp>
      <p:sp>
        <p:nvSpPr>
          <p:cNvPr id="3" name="PlaceHolder 4">
            <a:extLst>
              <a:ext uri="{FF2B5EF4-FFF2-40B4-BE49-F238E27FC236}">
                <a16:creationId xmlns:a16="http://schemas.microsoft.com/office/drawing/2014/main" id="{AAF50A3D-1C62-67DF-3BA8-47E737626399}"/>
              </a:ext>
            </a:extLst>
          </p:cNvPr>
          <p:cNvSpPr txBox="1"/>
          <p:nvPr/>
        </p:nvSpPr>
        <p:spPr>
          <a:xfrm>
            <a:off x="4278962" y="0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/>
                <a:ea typeface="DejaVu Sans"/>
                <a:cs typeface="DejaVu Sans"/>
              </a:rPr>
              <a:t>&lt;date/heure&gt;</a:t>
            </a:r>
          </a:p>
        </p:txBody>
      </p:sp>
      <p:sp>
        <p:nvSpPr>
          <p:cNvPr id="4" name="PlaceHolder 5">
            <a:extLst>
              <a:ext uri="{FF2B5EF4-FFF2-40B4-BE49-F238E27FC236}">
                <a16:creationId xmlns:a16="http://schemas.microsoft.com/office/drawing/2014/main" id="{24E48BC8-C18D-B4E4-B536-09F5A296F182}"/>
              </a:ext>
            </a:extLst>
          </p:cNvPr>
          <p:cNvSpPr txBox="1"/>
          <p:nvPr/>
        </p:nvSpPr>
        <p:spPr>
          <a:xfrm>
            <a:off x="0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/>
                <a:ea typeface="DejaVu Sans"/>
                <a:cs typeface="DejaVu Sans"/>
              </a:rPr>
              <a:t>&lt;pied de page&gt;</a:t>
            </a:r>
          </a:p>
        </p:txBody>
      </p:sp>
      <p:sp>
        <p:nvSpPr>
          <p:cNvPr id="5" name="PlaceHolder 6">
            <a:extLst>
              <a:ext uri="{FF2B5EF4-FFF2-40B4-BE49-F238E27FC236}">
                <a16:creationId xmlns:a16="http://schemas.microsoft.com/office/drawing/2014/main" id="{CD15BB58-8976-73F2-308F-A4BAFF812295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6BEEB93-05FD-4E5B-9D83-591FBA5621C1}" type="slidenum">
              <a:t>5</a:t>
            </a:fld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Times New Roman"/>
              <a:ea typeface="DejaVu Sans"/>
              <a:cs typeface="DejaVu Sans"/>
            </a:endParaRPr>
          </a:p>
        </p:txBody>
      </p:sp>
      <p:sp>
        <p:nvSpPr>
          <p:cNvPr id="6" name="PlaceHolder 1">
            <a:extLst>
              <a:ext uri="{FF2B5EF4-FFF2-40B4-BE49-F238E27FC236}">
                <a16:creationId xmlns:a16="http://schemas.microsoft.com/office/drawing/2014/main" id="{DA763FF4-CC9A-54B9-3948-50D546A39CE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4F81BD"/>
          </a:solidFill>
          <a:ln w="25557" cap="flat">
            <a:solidFill>
              <a:srgbClr val="385D8A"/>
            </a:solidFill>
            <a:prstDash val="solid"/>
            <a:miter/>
          </a:ln>
        </p:spPr>
      </p:sp>
      <p:sp>
        <p:nvSpPr>
          <p:cNvPr id="7" name="PlaceHolder 2">
            <a:extLst>
              <a:ext uri="{FF2B5EF4-FFF2-40B4-BE49-F238E27FC236}">
                <a16:creationId xmlns:a16="http://schemas.microsoft.com/office/drawing/2014/main" id="{02909700-93B8-1DB8-D8AA-A4DD1FF59C9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CustomShape 3">
            <a:extLst>
              <a:ext uri="{FF2B5EF4-FFF2-40B4-BE49-F238E27FC236}">
                <a16:creationId xmlns:a16="http://schemas.microsoft.com/office/drawing/2014/main" id="{99833C87-663F-2EF2-ACB3-BB20D77FD20F}"/>
              </a:ext>
            </a:extLst>
          </p:cNvPr>
          <p:cNvSpPr/>
          <p:nvPr/>
        </p:nvSpPr>
        <p:spPr>
          <a:xfrm>
            <a:off x="3884755" y="8685364"/>
            <a:ext cx="2971443" cy="458278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b" anchorCtr="0" compatLnSpc="0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60DF64A-FCE5-46ED-AEE9-07EC6C97335C}" type="slidenum">
              <a:t>5</a:t>
            </a:fld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DejaVu Sans" pitchFamily="2"/>
              <a:cs typeface="DejaVu San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8485884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3">
            <a:extLst>
              <a:ext uri="{FF2B5EF4-FFF2-40B4-BE49-F238E27FC236}">
                <a16:creationId xmlns:a16="http://schemas.microsoft.com/office/drawing/2014/main" id="{74609205-3CF6-0E66-D96E-048176B1E048}"/>
              </a:ext>
            </a:extLst>
          </p:cNvPr>
          <p:cNvSpPr txBox="1"/>
          <p:nvPr/>
        </p:nvSpPr>
        <p:spPr>
          <a:xfrm>
            <a:off x="0" y="0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/>
                <a:ea typeface="DejaVu Sans"/>
                <a:cs typeface="DejaVu Sans"/>
              </a:rPr>
              <a:t>&lt;en-tête&gt;</a:t>
            </a:r>
          </a:p>
        </p:txBody>
      </p:sp>
      <p:sp>
        <p:nvSpPr>
          <p:cNvPr id="3" name="PlaceHolder 4">
            <a:extLst>
              <a:ext uri="{FF2B5EF4-FFF2-40B4-BE49-F238E27FC236}">
                <a16:creationId xmlns:a16="http://schemas.microsoft.com/office/drawing/2014/main" id="{AAF50A3D-1C62-67DF-3BA8-47E737626399}"/>
              </a:ext>
            </a:extLst>
          </p:cNvPr>
          <p:cNvSpPr txBox="1"/>
          <p:nvPr/>
        </p:nvSpPr>
        <p:spPr>
          <a:xfrm>
            <a:off x="4278962" y="0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/>
                <a:ea typeface="DejaVu Sans"/>
                <a:cs typeface="DejaVu Sans"/>
              </a:rPr>
              <a:t>&lt;date/heure&gt;</a:t>
            </a:r>
          </a:p>
        </p:txBody>
      </p:sp>
      <p:sp>
        <p:nvSpPr>
          <p:cNvPr id="4" name="PlaceHolder 5">
            <a:extLst>
              <a:ext uri="{FF2B5EF4-FFF2-40B4-BE49-F238E27FC236}">
                <a16:creationId xmlns:a16="http://schemas.microsoft.com/office/drawing/2014/main" id="{24E48BC8-C18D-B4E4-B536-09F5A296F182}"/>
              </a:ext>
            </a:extLst>
          </p:cNvPr>
          <p:cNvSpPr txBox="1"/>
          <p:nvPr/>
        </p:nvSpPr>
        <p:spPr>
          <a:xfrm>
            <a:off x="0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/>
                <a:ea typeface="DejaVu Sans"/>
                <a:cs typeface="DejaVu Sans"/>
              </a:rPr>
              <a:t>&lt;pied de page&gt;</a:t>
            </a:r>
          </a:p>
        </p:txBody>
      </p:sp>
      <p:sp>
        <p:nvSpPr>
          <p:cNvPr id="5" name="PlaceHolder 6">
            <a:extLst>
              <a:ext uri="{FF2B5EF4-FFF2-40B4-BE49-F238E27FC236}">
                <a16:creationId xmlns:a16="http://schemas.microsoft.com/office/drawing/2014/main" id="{CD15BB58-8976-73F2-308F-A4BAFF812295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6BEEB93-05FD-4E5B-9D83-591FBA5621C1}" type="slidenum">
              <a:t>6</a:t>
            </a:fld>
            <a:endParaRPr lang="fr-FR" sz="1400" b="0" i="0" u="none" strike="noStrike" kern="1200" cap="none" spc="0" baseline="0">
              <a:solidFill>
                <a:srgbClr val="000000"/>
              </a:solidFill>
              <a:uFillTx/>
              <a:latin typeface="Times New Roman"/>
              <a:ea typeface="DejaVu Sans"/>
              <a:cs typeface="DejaVu Sans"/>
            </a:endParaRPr>
          </a:p>
        </p:txBody>
      </p:sp>
      <p:sp>
        <p:nvSpPr>
          <p:cNvPr id="6" name="PlaceHolder 1">
            <a:extLst>
              <a:ext uri="{FF2B5EF4-FFF2-40B4-BE49-F238E27FC236}">
                <a16:creationId xmlns:a16="http://schemas.microsoft.com/office/drawing/2014/main" id="{DA763FF4-CC9A-54B9-3948-50D546A39CE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4700" cy="4008438"/>
          </a:xfrm>
          <a:solidFill>
            <a:srgbClr val="4F81BD"/>
          </a:solidFill>
          <a:ln w="25557" cap="flat">
            <a:solidFill>
              <a:srgbClr val="385D8A"/>
            </a:solidFill>
            <a:prstDash val="solid"/>
            <a:miter/>
          </a:ln>
        </p:spPr>
      </p:sp>
      <p:sp>
        <p:nvSpPr>
          <p:cNvPr id="7" name="PlaceHolder 2">
            <a:extLst>
              <a:ext uri="{FF2B5EF4-FFF2-40B4-BE49-F238E27FC236}">
                <a16:creationId xmlns:a16="http://schemas.microsoft.com/office/drawing/2014/main" id="{02909700-93B8-1DB8-D8AA-A4DD1FF59C9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CustomShape 3">
            <a:extLst>
              <a:ext uri="{FF2B5EF4-FFF2-40B4-BE49-F238E27FC236}">
                <a16:creationId xmlns:a16="http://schemas.microsoft.com/office/drawing/2014/main" id="{99833C87-663F-2EF2-ACB3-BB20D77FD20F}"/>
              </a:ext>
            </a:extLst>
          </p:cNvPr>
          <p:cNvSpPr/>
          <p:nvPr/>
        </p:nvSpPr>
        <p:spPr>
          <a:xfrm>
            <a:off x="3884755" y="8685364"/>
            <a:ext cx="2971443" cy="458278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b" anchorCtr="0" compatLnSpc="0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60DF64A-FCE5-46ED-AEE9-07EC6C97335C}" type="slidenum">
              <a:t>6</a:t>
            </a:fld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DejaVu Sans" pitchFamily="2"/>
              <a:cs typeface="DejaVu San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4448784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9C496DF-B926-474A-58C9-E7A590EED94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09484" y="273597"/>
            <a:ext cx="10972443" cy="1144801"/>
          </a:xfrm>
        </p:spPr>
        <p:txBody>
          <a:bodyPr lIns="0" tIns="0" rIns="0" bIns="0" anchor="ctr"/>
          <a:lstStyle>
            <a:lvl1pPr hangingPunct="0">
              <a:defRPr sz="4400">
                <a:latin typeface="Liberation Sans" pitchFamily="18"/>
                <a:ea typeface="Microsoft YaHei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F41FC0D-6F62-8D62-B092-07B2E449B64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lvl1pPr marL="0" indent="0" hangingPunct="0">
              <a:defRPr sz="3200">
                <a:latin typeface="Liberation Sans" pitchFamily="18"/>
                <a:ea typeface="Microsoft YaHei" pitchFamily="2"/>
              </a:defRPr>
            </a:lvl1pPr>
          </a:lstStyle>
          <a:p>
            <a:pPr lv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9495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_2c_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A196639C-9E2F-920E-B10E-7E520629C12A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 lIns="0" tIns="0" rIns="0" bIns="0" anchor="ctr"/>
          <a:lstStyle>
            <a:lvl1pPr hangingPunct="0">
              <a:defRPr sz="4400">
                <a:latin typeface="Liberation Sans" pitchFamily="18"/>
                <a:ea typeface="Microsoft YaHei" pitchFamily="2"/>
                <a:cs typeface="Lucida Sans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93C15973-B43B-E01B-156D-C9CF38901817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09484" y="1604515"/>
            <a:ext cx="10972443" cy="1896840"/>
          </a:xfrm>
        </p:spPr>
        <p:txBody>
          <a:bodyPr/>
          <a:lstStyle>
            <a:lvl1pPr marL="0" indent="0" hangingPunct="0">
              <a:buNone/>
              <a:defRPr sz="3200">
                <a:latin typeface="Liberation Sans" pitchFamily="18"/>
                <a:ea typeface="Microsoft YaHei" pitchFamily="2"/>
                <a:cs typeface="Lucida Sans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5D0ADF44-5897-84A5-993C-CC937276D9B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09484" y="3682078"/>
            <a:ext cx="10972443" cy="1896840"/>
          </a:xfrm>
        </p:spPr>
        <p:txBody>
          <a:bodyPr/>
          <a:lstStyle>
            <a:lvl1pPr marL="0" indent="0" hangingPunct="0">
              <a:buNone/>
              <a:defRPr sz="3200">
                <a:latin typeface="Liberation Sans" pitchFamily="18"/>
                <a:ea typeface="Microsoft YaHei" pitchFamily="2"/>
                <a:cs typeface="Lucida Sans" pitchFamily="2"/>
              </a:defRPr>
            </a:lvl1pPr>
          </a:lstStyle>
          <a:p>
            <a:pPr lv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7991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_2c_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E47D3ABC-35C8-5160-C990-8668B664565A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 lIns="0" tIns="0" rIns="0" bIns="0" anchor="ctr"/>
          <a:lstStyle>
            <a:lvl1pPr hangingPunct="0">
              <a:defRPr sz="4400">
                <a:latin typeface="Liberation Sans" pitchFamily="18"/>
                <a:ea typeface="Microsoft YaHei" pitchFamily="2"/>
                <a:cs typeface="Lucida Sans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189D47C4-737B-CD7C-71AC-B9ED557031F4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09484" y="1604515"/>
            <a:ext cx="5354278" cy="1896840"/>
          </a:xfrm>
        </p:spPr>
        <p:txBody>
          <a:bodyPr/>
          <a:lstStyle>
            <a:lvl1pPr marL="0" indent="0" hangingPunct="0">
              <a:buNone/>
              <a:defRPr sz="3200">
                <a:latin typeface="Liberation Sans" pitchFamily="18"/>
                <a:ea typeface="Microsoft YaHei" pitchFamily="2"/>
                <a:cs typeface="Lucida Sans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C99A8180-9F44-559B-CF39-E936D13FA887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231956" y="1604515"/>
            <a:ext cx="5354278" cy="1896840"/>
          </a:xfrm>
        </p:spPr>
        <p:txBody>
          <a:bodyPr/>
          <a:lstStyle>
            <a:lvl1pPr marL="0" indent="0" hangingPunct="0">
              <a:buNone/>
              <a:defRPr sz="3200">
                <a:latin typeface="Liberation Sans" pitchFamily="18"/>
                <a:ea typeface="Microsoft YaHei" pitchFamily="2"/>
                <a:cs typeface="Lucida Sans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0FDEED1C-1EA3-CEAC-7B25-F12217F8CD25}"/>
              </a:ext>
            </a:extLst>
          </p:cNvPr>
          <p:cNvSpPr txBox="1">
            <a:spLocks noGrp="1"/>
          </p:cNvSpPr>
          <p:nvPr>
            <p:ph idx="3"/>
          </p:nvPr>
        </p:nvSpPr>
        <p:spPr>
          <a:xfrm>
            <a:off x="609484" y="3682078"/>
            <a:ext cx="5354278" cy="1896840"/>
          </a:xfrm>
        </p:spPr>
        <p:txBody>
          <a:bodyPr/>
          <a:lstStyle>
            <a:lvl1pPr marL="0" indent="0" hangingPunct="0">
              <a:buNone/>
              <a:defRPr sz="3200">
                <a:latin typeface="Liberation Sans" pitchFamily="18"/>
                <a:ea typeface="Microsoft YaHei" pitchFamily="2"/>
                <a:cs typeface="Lucida Sans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087072DD-3F19-40AB-92B0-DF1B5DC22AD6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6231956" y="3682078"/>
            <a:ext cx="5354278" cy="1896840"/>
          </a:xfrm>
        </p:spPr>
        <p:txBody>
          <a:bodyPr/>
          <a:lstStyle>
            <a:lvl1pPr marL="0" indent="0" hangingPunct="0">
              <a:buNone/>
              <a:defRPr sz="3200">
                <a:latin typeface="Liberation Sans" pitchFamily="18"/>
                <a:ea typeface="Microsoft YaHei" pitchFamily="2"/>
                <a:cs typeface="Lucida Sans" pitchFamily="2"/>
              </a:defRPr>
            </a:lvl1pPr>
          </a:lstStyle>
          <a:p>
            <a:pPr lv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26858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_2c_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C45F78B6-F6E2-2385-E1C8-E4E09A963C5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 lIns="0" tIns="0" rIns="0" bIns="0" anchor="ctr"/>
          <a:lstStyle>
            <a:lvl1pPr hangingPunct="0">
              <a:defRPr sz="4400">
                <a:latin typeface="Liberation Sans" pitchFamily="18"/>
                <a:ea typeface="Microsoft YaHei" pitchFamily="2"/>
                <a:cs typeface="Lucida Sans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4927157B-4E6A-A99F-89D0-A9592EC78F6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09484" y="1604515"/>
            <a:ext cx="3533040" cy="1896840"/>
          </a:xfrm>
        </p:spPr>
        <p:txBody>
          <a:bodyPr/>
          <a:lstStyle>
            <a:lvl1pPr marL="0" indent="0" hangingPunct="0">
              <a:buNone/>
              <a:defRPr sz="3200">
                <a:latin typeface="Liberation Sans" pitchFamily="18"/>
                <a:ea typeface="Microsoft YaHei" pitchFamily="2"/>
                <a:cs typeface="Lucida Sans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7209E40E-9AAC-2089-58B9-29D22CA712C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319643" y="1604515"/>
            <a:ext cx="3533040" cy="1896840"/>
          </a:xfrm>
        </p:spPr>
        <p:txBody>
          <a:bodyPr/>
          <a:lstStyle>
            <a:lvl1pPr marL="0" indent="0" hangingPunct="0">
              <a:buNone/>
              <a:defRPr sz="3200">
                <a:latin typeface="Liberation Sans" pitchFamily="18"/>
                <a:ea typeface="Microsoft YaHei" pitchFamily="2"/>
                <a:cs typeface="Lucida Sans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11C78781-1836-C19A-3BFD-08B26CDA1BC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8029803" y="1604515"/>
            <a:ext cx="3533040" cy="1896840"/>
          </a:xfrm>
        </p:spPr>
        <p:txBody>
          <a:bodyPr/>
          <a:lstStyle>
            <a:lvl1pPr marL="0" indent="0" hangingPunct="0">
              <a:buNone/>
              <a:defRPr sz="3200">
                <a:latin typeface="Liberation Sans" pitchFamily="18"/>
                <a:ea typeface="Microsoft YaHei" pitchFamily="2"/>
                <a:cs typeface="Lucida Sans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3ADE0FE0-9A34-0A07-2998-C4AE5353C81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09484" y="3682078"/>
            <a:ext cx="3533040" cy="1896840"/>
          </a:xfrm>
        </p:spPr>
        <p:txBody>
          <a:bodyPr/>
          <a:lstStyle>
            <a:lvl1pPr marL="0" indent="0" hangingPunct="0">
              <a:buNone/>
              <a:defRPr sz="3200">
                <a:latin typeface="Liberation Sans" pitchFamily="18"/>
                <a:ea typeface="Microsoft YaHei" pitchFamily="2"/>
                <a:cs typeface="Lucida Sans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7" name="PlaceHolder 6">
            <a:extLst>
              <a:ext uri="{FF2B5EF4-FFF2-40B4-BE49-F238E27FC236}">
                <a16:creationId xmlns:a16="http://schemas.microsoft.com/office/drawing/2014/main" id="{F5B7AC76-476E-50D0-8ECE-CB59AE9BCC2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319643" y="3682078"/>
            <a:ext cx="3533040" cy="1896840"/>
          </a:xfrm>
        </p:spPr>
        <p:txBody>
          <a:bodyPr/>
          <a:lstStyle>
            <a:lvl1pPr marL="0" indent="0" hangingPunct="0">
              <a:buNone/>
              <a:defRPr sz="3200">
                <a:latin typeface="Liberation Sans" pitchFamily="18"/>
                <a:ea typeface="Microsoft YaHei" pitchFamily="2"/>
                <a:cs typeface="Lucida Sans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8" name="PlaceHolder 7">
            <a:extLst>
              <a:ext uri="{FF2B5EF4-FFF2-40B4-BE49-F238E27FC236}">
                <a16:creationId xmlns:a16="http://schemas.microsoft.com/office/drawing/2014/main" id="{07825154-DCD8-9BE8-47F0-34271A2345C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8029803" y="3682078"/>
            <a:ext cx="3533040" cy="1896840"/>
          </a:xfrm>
        </p:spPr>
        <p:txBody>
          <a:bodyPr/>
          <a:lstStyle>
            <a:lvl1pPr marL="0" indent="0" hangingPunct="0">
              <a:buNone/>
              <a:defRPr sz="3200">
                <a:latin typeface="Liberation Sans" pitchFamily="18"/>
                <a:ea typeface="Microsoft YaHei" pitchFamily="2"/>
                <a:cs typeface="Lucida Sans" pitchFamily="2"/>
              </a:defRPr>
            </a:lvl1pPr>
          </a:lstStyle>
          <a:p>
            <a:pPr lv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414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FC6FC130-9E02-5F49-68E1-ACD7A434FAE3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 lIns="0" tIns="0" rIns="0" bIns="0" anchor="ctr"/>
          <a:lstStyle>
            <a:lvl1pPr hangingPunct="0">
              <a:defRPr sz="4400">
                <a:latin typeface="Liberation Sans" pitchFamily="18"/>
                <a:ea typeface="Microsoft YaHei" pitchFamily="2"/>
                <a:cs typeface="Lucida Sans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0AE711D6-5B37-C6FF-9FDB-5451CD8D90B4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/>
        <p:txBody>
          <a:bodyPr anchor="ctr" anchorCtr="1">
            <a:noAutofit/>
          </a:bodyPr>
          <a:lstStyle>
            <a:lvl1pPr marL="0" indent="0" algn="ctr" hangingPunct="0">
              <a:buNone/>
              <a:defRPr sz="3200">
                <a:latin typeface="Liberation Sans" pitchFamily="18"/>
                <a:ea typeface="Microsoft YaHei" pitchFamily="2"/>
                <a:cs typeface="Lucida Sans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74E99D6-6051-A4D5-F6A2-8E70A4EA76C0}"/>
              </a:ext>
            </a:extLst>
          </p:cNvPr>
          <p:cNvSpPr txBox="1">
            <a:spLocks noGrp="1"/>
          </p:cNvSpPr>
          <p:nvPr>
            <p:ph type="body" idx="1"/>
          </p:nvPr>
        </p:nvSpPr>
        <p:spPr/>
        <p:txBody>
          <a:bodyPr/>
          <a:lstStyle>
            <a:lvl1pPr marL="0" indent="0" hangingPunct="0">
              <a:defRPr sz="3200">
                <a:latin typeface="Liberation Sans" pitchFamily="18"/>
                <a:ea typeface="Microsoft YaHei" pitchFamily="2"/>
              </a:defRPr>
            </a:lvl1pPr>
          </a:lstStyle>
          <a:p>
            <a:pPr lv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7756050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_2c_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AA191502-6228-FD92-6A1F-757C6738B09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 lIns="0" tIns="0" rIns="0" bIns="0" anchor="ctr"/>
          <a:lstStyle>
            <a:lvl1pPr hangingPunct="0">
              <a:defRPr sz="4400">
                <a:latin typeface="Liberation Sans" pitchFamily="18"/>
                <a:ea typeface="Microsoft YaHei" pitchFamily="2"/>
                <a:cs typeface="Lucida Sans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5C17596D-2375-32CD-D6F5-C8B84C942EE2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 marL="0" indent="0" hangingPunct="0">
              <a:buNone/>
              <a:defRPr sz="3200">
                <a:latin typeface="Liberation Sans" pitchFamily="18"/>
                <a:ea typeface="Microsoft YaHei" pitchFamily="2"/>
                <a:cs typeface="Lucida Sans" pitchFamily="2"/>
              </a:defRPr>
            </a:lvl1pPr>
          </a:lstStyle>
          <a:p>
            <a:pPr lv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2803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_2c_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BD159C50-05FB-3CF4-2054-9C32E0A1C689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 lIns="0" tIns="0" rIns="0" bIns="0" anchor="ctr"/>
          <a:lstStyle>
            <a:lvl1pPr hangingPunct="0">
              <a:defRPr sz="4400">
                <a:latin typeface="Liberation Sans" pitchFamily="18"/>
                <a:ea typeface="Microsoft YaHei" pitchFamily="2"/>
                <a:cs typeface="Lucida Sans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6ECA8914-D21F-2AF8-8CD3-26C3048D38AB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09484" y="1604515"/>
            <a:ext cx="5354278" cy="3977283"/>
          </a:xfrm>
        </p:spPr>
        <p:txBody>
          <a:bodyPr/>
          <a:lstStyle>
            <a:lvl1pPr marL="0" indent="0" hangingPunct="0">
              <a:buNone/>
              <a:defRPr sz="3200">
                <a:latin typeface="Liberation Sans" pitchFamily="18"/>
                <a:ea typeface="Microsoft YaHei" pitchFamily="2"/>
                <a:cs typeface="Lucida Sans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94B3CBE6-967C-703F-4C4F-08ACAFB9E949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231956" y="1604515"/>
            <a:ext cx="5354278" cy="3977283"/>
          </a:xfrm>
        </p:spPr>
        <p:txBody>
          <a:bodyPr/>
          <a:lstStyle>
            <a:lvl1pPr marL="0" indent="0" hangingPunct="0">
              <a:buNone/>
              <a:defRPr sz="3200">
                <a:latin typeface="Liberation Sans" pitchFamily="18"/>
                <a:ea typeface="Microsoft YaHei" pitchFamily="2"/>
                <a:cs typeface="Lucida Sans" pitchFamily="2"/>
              </a:defRPr>
            </a:lvl1pPr>
          </a:lstStyle>
          <a:p>
            <a:pPr lv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8679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A6D3CB1E-D74B-BB56-BBBD-EB7CEFB344E3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 lIns="0" tIns="0" rIns="0" bIns="0" anchor="ctr"/>
          <a:lstStyle>
            <a:lvl1pPr hangingPunct="0">
              <a:defRPr sz="4400">
                <a:latin typeface="Liberation Sans" pitchFamily="18"/>
                <a:ea typeface="Microsoft YaHei" pitchFamily="2"/>
                <a:cs typeface="Lucida Sans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6E5BDD7-A5FC-EA60-C266-DC6A3352272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lvl1pPr marL="0" indent="0" hangingPunct="0">
              <a:defRPr sz="3200">
                <a:latin typeface="Liberation Sans" pitchFamily="18"/>
                <a:ea typeface="Microsoft YaHei" pitchFamily="2"/>
              </a:defRPr>
            </a:lvl1pPr>
          </a:lstStyle>
          <a:p>
            <a:pPr lv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0723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03AE71E9-78B1-F7BD-FF15-D349DC77B8CB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523884" y="1122480"/>
            <a:ext cx="9143643" cy="11066763"/>
          </a:xfrm>
        </p:spPr>
        <p:txBody>
          <a:bodyPr anchor="ctr" anchorCtr="1">
            <a:noAutofit/>
          </a:bodyPr>
          <a:lstStyle>
            <a:lvl1pPr marL="0" indent="0" algn="ctr" hangingPunct="0">
              <a:buNone/>
              <a:defRPr sz="3200">
                <a:latin typeface="Liberation Sans" pitchFamily="18"/>
                <a:ea typeface="Microsoft YaHei" pitchFamily="2"/>
                <a:cs typeface="Lucida Sans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BE594081-C0AA-5FCD-1156-03ADB4862C2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09484" y="273597"/>
            <a:ext cx="10972443" cy="1144801"/>
          </a:xfrm>
        </p:spPr>
        <p:txBody>
          <a:bodyPr lIns="0" tIns="0" rIns="0" bIns="0" anchor="ctr"/>
          <a:lstStyle>
            <a:lvl1pPr hangingPunct="0">
              <a:defRPr sz="4400">
                <a:latin typeface="Liberation Sans" pitchFamily="18"/>
                <a:ea typeface="Microsoft YaHei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9A75783-EE8E-8B90-02FF-0213AAD38A01}"/>
              </a:ext>
            </a:extLst>
          </p:cNvPr>
          <p:cNvSpPr txBox="1">
            <a:spLocks noGrp="1"/>
          </p:cNvSpPr>
          <p:nvPr>
            <p:ph/>
          </p:nvPr>
        </p:nvSpPr>
        <p:spPr/>
        <p:txBody>
          <a:bodyPr/>
          <a:lstStyle>
            <a:lvl1pPr marL="0" indent="0" hangingPunct="0">
              <a:defRPr sz="3200">
                <a:latin typeface="Liberation Sans" pitchFamily="18"/>
                <a:ea typeface="Microsoft YaHei" pitchFamily="2"/>
              </a:defRPr>
            </a:lvl1pPr>
          </a:lstStyle>
          <a:p>
            <a:pPr lv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9414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_2c_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B9D4FA9E-B11F-EE21-FCA4-E531A02658AD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 lIns="0" tIns="0" rIns="0" bIns="0" anchor="ctr"/>
          <a:lstStyle>
            <a:lvl1pPr hangingPunct="0">
              <a:defRPr sz="4400">
                <a:latin typeface="Liberation Sans" pitchFamily="18"/>
                <a:ea typeface="Microsoft YaHei" pitchFamily="2"/>
                <a:cs typeface="Lucida Sans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1BED3765-64C1-1215-61C0-597FBE083030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09484" y="1604515"/>
            <a:ext cx="5354278" cy="1896840"/>
          </a:xfrm>
        </p:spPr>
        <p:txBody>
          <a:bodyPr/>
          <a:lstStyle>
            <a:lvl1pPr marL="0" indent="0" hangingPunct="0">
              <a:buNone/>
              <a:defRPr sz="3200">
                <a:latin typeface="Liberation Sans" pitchFamily="18"/>
                <a:ea typeface="Microsoft YaHei" pitchFamily="2"/>
                <a:cs typeface="Lucida Sans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4BCC21EC-8C26-ADD2-0432-5D6432070ECB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231956" y="1604515"/>
            <a:ext cx="5354278" cy="3977283"/>
          </a:xfrm>
        </p:spPr>
        <p:txBody>
          <a:bodyPr/>
          <a:lstStyle>
            <a:lvl1pPr marL="0" indent="0" hangingPunct="0">
              <a:buNone/>
              <a:defRPr sz="3200">
                <a:latin typeface="Liberation Sans" pitchFamily="18"/>
                <a:ea typeface="Microsoft YaHei" pitchFamily="2"/>
                <a:cs typeface="Lucida Sans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2AB4A6F3-6368-2115-7E65-05CD4DB463FA}"/>
              </a:ext>
            </a:extLst>
          </p:cNvPr>
          <p:cNvSpPr txBox="1">
            <a:spLocks noGrp="1"/>
          </p:cNvSpPr>
          <p:nvPr>
            <p:ph idx="3"/>
          </p:nvPr>
        </p:nvSpPr>
        <p:spPr>
          <a:xfrm>
            <a:off x="609484" y="3682078"/>
            <a:ext cx="5354278" cy="1896840"/>
          </a:xfrm>
        </p:spPr>
        <p:txBody>
          <a:bodyPr/>
          <a:lstStyle>
            <a:lvl1pPr marL="0" indent="0" hangingPunct="0">
              <a:buNone/>
              <a:defRPr sz="3200">
                <a:latin typeface="Liberation Sans" pitchFamily="18"/>
                <a:ea typeface="Microsoft YaHei" pitchFamily="2"/>
                <a:cs typeface="Lucida Sans" pitchFamily="2"/>
              </a:defRPr>
            </a:lvl1pPr>
          </a:lstStyle>
          <a:p>
            <a:pPr lv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7427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A61FCCD8-AAC1-8B2A-2042-DB26DBA89BA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 lIns="0" tIns="0" rIns="0" bIns="0" anchor="ctr"/>
          <a:lstStyle>
            <a:lvl1pPr hangingPunct="0">
              <a:defRPr sz="4400">
                <a:latin typeface="Liberation Sans" pitchFamily="18"/>
                <a:ea typeface="Microsoft YaHei" pitchFamily="2"/>
                <a:cs typeface="Lucida Sans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EC5FA19D-AC72-8431-E3D4-A4270AD64CF8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09484" y="1604515"/>
            <a:ext cx="5354278" cy="3977283"/>
          </a:xfrm>
        </p:spPr>
        <p:txBody>
          <a:bodyPr/>
          <a:lstStyle>
            <a:lvl1pPr marL="0" indent="0" hangingPunct="0">
              <a:buNone/>
              <a:defRPr sz="3200">
                <a:latin typeface="Liberation Sans" pitchFamily="18"/>
                <a:ea typeface="Microsoft YaHei" pitchFamily="2"/>
                <a:cs typeface="Lucida Sans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DB33339A-EB1F-C6B2-68FF-EE4ED6DB24C0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231956" y="1604515"/>
            <a:ext cx="5354278" cy="1896840"/>
          </a:xfrm>
        </p:spPr>
        <p:txBody>
          <a:bodyPr/>
          <a:lstStyle>
            <a:lvl1pPr marL="0" indent="0" hangingPunct="0">
              <a:buNone/>
              <a:defRPr sz="3200">
                <a:latin typeface="Liberation Sans" pitchFamily="18"/>
                <a:ea typeface="Microsoft YaHei" pitchFamily="2"/>
                <a:cs typeface="Lucida Sans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A7912CA9-CDBA-2628-1231-F6BC7C879490}"/>
              </a:ext>
            </a:extLst>
          </p:cNvPr>
          <p:cNvSpPr txBox="1">
            <a:spLocks noGrp="1"/>
          </p:cNvSpPr>
          <p:nvPr>
            <p:ph idx="3"/>
          </p:nvPr>
        </p:nvSpPr>
        <p:spPr>
          <a:xfrm>
            <a:off x="6231956" y="3682078"/>
            <a:ext cx="5354278" cy="1896840"/>
          </a:xfrm>
        </p:spPr>
        <p:txBody>
          <a:bodyPr/>
          <a:lstStyle>
            <a:lvl1pPr marL="0" indent="0" hangingPunct="0">
              <a:buNone/>
              <a:defRPr sz="3200">
                <a:latin typeface="Liberation Sans" pitchFamily="18"/>
                <a:ea typeface="Microsoft YaHei" pitchFamily="2"/>
                <a:cs typeface="Lucida Sans" pitchFamily="2"/>
              </a:defRPr>
            </a:lvl1pPr>
          </a:lstStyle>
          <a:p>
            <a:pPr lv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4579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_2c_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A84B6C7E-6CF2-6FB1-8A1A-4043D4463945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 lIns="0" tIns="0" rIns="0" bIns="0" anchor="ctr"/>
          <a:lstStyle>
            <a:lvl1pPr hangingPunct="0">
              <a:defRPr sz="4400">
                <a:latin typeface="Liberation Sans" pitchFamily="18"/>
                <a:ea typeface="Microsoft YaHei" pitchFamily="2"/>
                <a:cs typeface="Lucida Sans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192E8B49-E10D-F6DC-A269-328737C8F0AF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609484" y="1604515"/>
            <a:ext cx="5354278" cy="1896840"/>
          </a:xfrm>
        </p:spPr>
        <p:txBody>
          <a:bodyPr/>
          <a:lstStyle>
            <a:lvl1pPr marL="0" indent="0" hangingPunct="0">
              <a:buNone/>
              <a:defRPr sz="3200">
                <a:latin typeface="Liberation Sans" pitchFamily="18"/>
                <a:ea typeface="Microsoft YaHei" pitchFamily="2"/>
                <a:cs typeface="Lucida Sans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9EC8FB8E-643D-C3A0-F915-F377D6FFDF48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231956" y="1604515"/>
            <a:ext cx="5354278" cy="1896840"/>
          </a:xfrm>
        </p:spPr>
        <p:txBody>
          <a:bodyPr/>
          <a:lstStyle>
            <a:lvl1pPr marL="0" indent="0" hangingPunct="0">
              <a:buNone/>
              <a:defRPr sz="3200">
                <a:latin typeface="Liberation Sans" pitchFamily="18"/>
                <a:ea typeface="Microsoft YaHei" pitchFamily="2"/>
                <a:cs typeface="Lucida Sans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6027DBCB-AE21-56F4-1124-3CB5CB4B8CF9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09484" y="3682078"/>
            <a:ext cx="10972443" cy="1896840"/>
          </a:xfrm>
        </p:spPr>
        <p:txBody>
          <a:bodyPr/>
          <a:lstStyle>
            <a:lvl1pPr marL="0" indent="0" hangingPunct="0">
              <a:buNone/>
              <a:defRPr sz="3200">
                <a:latin typeface="Liberation Sans" pitchFamily="18"/>
                <a:ea typeface="Microsoft YaHei" pitchFamily="2"/>
                <a:cs typeface="Lucida Sans" pitchFamily="2"/>
              </a:defRPr>
            </a:lvl1pPr>
          </a:lstStyle>
          <a:p>
            <a:pPr lv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1727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81A2EC3B-F2EC-D35D-0BA8-B627076C919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523884" y="1122480"/>
            <a:ext cx="9143643" cy="238716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1" compatLnSpc="1">
            <a:noAutofit/>
          </a:bodyPr>
          <a:lstStyle/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784C9212-59BE-BE3F-D5C6-A2B2488370ED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838084" y="6356515"/>
            <a:ext cx="2742843" cy="36468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DejaVu Sans"/>
                <a:cs typeface="DejaVu Sans"/>
              </a:defRPr>
            </a:lvl1pPr>
          </a:lstStyle>
          <a:p>
            <a:pPr lvl="0"/>
            <a:fld id="{DA5B8278-FEEC-46AD-85BC-B0B06A6A6994}" type="datetime1">
              <a:rPr lang="fr-FR"/>
              <a:pPr lvl="0"/>
              <a:t>23/09/2023</a:t>
            </a:fld>
            <a:endParaRPr lang="fr-FR"/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8E8ADE19-50A4-A12B-B031-B0BC3E182BB9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4038475" y="6356515"/>
            <a:ext cx="4114443" cy="36468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2400" b="0" i="0" u="none" strike="noStrike" kern="1200" cap="none" spc="0" baseline="0">
                <a:solidFill>
                  <a:srgbClr val="000000"/>
                </a:solidFill>
                <a:uFillTx/>
                <a:latin typeface="Liberation Serif" pitchFamily="18"/>
                <a:ea typeface="Segoe UI" pitchFamily="2"/>
                <a:cs typeface="Tahoma" pitchFamily="2"/>
              </a:defRPr>
            </a:lvl1pPr>
          </a:lstStyle>
          <a:p>
            <a:pPr lvl="0"/>
            <a:endParaRPr lang="fr-FR"/>
          </a:p>
        </p:txBody>
      </p:sp>
      <p:sp>
        <p:nvSpPr>
          <p:cNvPr id="5" name="PlaceHolder 4">
            <a:extLst>
              <a:ext uri="{FF2B5EF4-FFF2-40B4-BE49-F238E27FC236}">
                <a16:creationId xmlns:a16="http://schemas.microsoft.com/office/drawing/2014/main" id="{2E3EB0CF-5BAD-D928-CD20-D6DA36C1F551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610484" y="6356515"/>
            <a:ext cx="2742843" cy="36468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DejaVu Sans"/>
                <a:cs typeface="DejaVu Sans"/>
              </a:defRPr>
            </a:lvl1pPr>
          </a:lstStyle>
          <a:p>
            <a:pPr lvl="0"/>
            <a:fld id="{4C1D67FB-001E-4156-8A7F-5C180ABD28D0}" type="slidenum">
              <a:t>‹N°›</a:t>
            </a:fld>
            <a:endParaRPr lang="fr-FR"/>
          </a:p>
        </p:txBody>
      </p:sp>
      <p:sp>
        <p:nvSpPr>
          <p:cNvPr id="6" name="PlaceHolder 5">
            <a:extLst>
              <a:ext uri="{FF2B5EF4-FFF2-40B4-BE49-F238E27FC236}">
                <a16:creationId xmlns:a16="http://schemas.microsoft.com/office/drawing/2014/main" id="{8F70BE1D-EB99-70D2-0D13-68C50062AE6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09484" y="1604515"/>
            <a:ext cx="10972443" cy="397728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rmAutofit/>
          </a:bodyPr>
          <a:lstStyle/>
          <a:p>
            <a:pPr lvl="0"/>
            <a:r>
              <a:rPr lang="fr-FR"/>
              <a:t>Cliquez pour éditer le format du plan de texte</a:t>
            </a:r>
          </a:p>
          <a:p>
            <a:pPr lvl="1"/>
            <a:r>
              <a:rPr lang="fr-FR"/>
              <a:t>Second niveau de plan</a:t>
            </a:r>
          </a:p>
          <a:p>
            <a:pPr lvl="2"/>
            <a:r>
              <a:rPr lang="fr-FR"/>
              <a:t>Troisième niveau de plan</a:t>
            </a:r>
          </a:p>
          <a:p>
            <a:pPr lvl="3"/>
            <a:r>
              <a:rPr lang="fr-FR"/>
              <a:t>Quatrième niveau de plan</a:t>
            </a:r>
          </a:p>
          <a:p>
            <a:pPr lvl="4"/>
            <a:r>
              <a:rPr lang="fr-FR"/>
              <a:t>Cinquième niveau de plan</a:t>
            </a:r>
          </a:p>
          <a:p>
            <a:pPr lvl="5"/>
            <a:r>
              <a:rPr lang="fr-FR"/>
              <a:t>Sixième niveau de plan</a:t>
            </a:r>
          </a:p>
          <a:p>
            <a:pPr lvl="6"/>
            <a:r>
              <a:rPr lang="fr-FR"/>
              <a:t>Septième niveau de plan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marL="0" marR="0" lvl="0" indent="0" algn="ctr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fr-FR" sz="6000" b="0" i="0" u="none" strike="noStrike" kern="1200" cap="none" spc="0" baseline="0">
          <a:solidFill>
            <a:srgbClr val="000000"/>
          </a:solidFill>
          <a:highlight>
            <a:scrgbClr r="0" g="0" b="0">
              <a:alpha val="0"/>
            </a:scrgbClr>
          </a:highlight>
          <a:uFillTx/>
          <a:latin typeface="Calibri Light" pitchFamily="18"/>
          <a:ea typeface="DejaVu Sans" pitchFamily="2"/>
          <a:cs typeface="DejaVu Sans" pitchFamily="2"/>
        </a:defRPr>
      </a:lvl1pPr>
    </p:titleStyle>
    <p:bodyStyle>
      <a:lvl1pPr marL="431999" marR="0" lvl="0" indent="-323999" algn="l" defTabSz="914400" rtl="0" fontAlgn="auto" hangingPunct="1">
        <a:lnSpc>
          <a:spcPct val="90000"/>
        </a:lnSpc>
        <a:spcBef>
          <a:spcPts val="1415"/>
        </a:spcBef>
        <a:spcAft>
          <a:spcPts val="0"/>
        </a:spcAft>
        <a:buSzPct val="45000"/>
        <a:buFont typeface="StarSymbol"/>
        <a:buChar char="●"/>
        <a:tabLst/>
        <a:defRPr lang="fr-FR" sz="2800" b="0" i="0" u="none" strike="noStrike" kern="1200" cap="none" spc="0" baseline="0">
          <a:solidFill>
            <a:srgbClr val="000000"/>
          </a:solidFill>
          <a:highlight>
            <a:scrgbClr r="0" g="0" b="0">
              <a:alpha val="0"/>
            </a:scrgbClr>
          </a:highlight>
          <a:uFillTx/>
          <a:latin typeface="Calibri" pitchFamily="18"/>
          <a:ea typeface="DejaVu Sans" pitchFamily="2"/>
          <a:cs typeface="DejaVu Sans" pitchFamily="2"/>
        </a:defRPr>
      </a:lvl1pPr>
      <a:lvl2pPr marL="863998" marR="0" lvl="1" indent="-323999" algn="l" defTabSz="914400" rtl="0" fontAlgn="auto" hangingPunct="1">
        <a:lnSpc>
          <a:spcPct val="90000"/>
        </a:lnSpc>
        <a:spcBef>
          <a:spcPts val="1135"/>
        </a:spcBef>
        <a:spcAft>
          <a:spcPts val="0"/>
        </a:spcAft>
        <a:buSzPct val="75000"/>
        <a:buFont typeface="StarSymbol"/>
        <a:buChar char="–"/>
        <a:tabLst/>
        <a:defRPr lang="fr-FR" sz="2000" b="0" i="0" u="none" strike="noStrike" kern="1200" cap="none" spc="0" baseline="0">
          <a:solidFill>
            <a:srgbClr val="000000"/>
          </a:solidFill>
          <a:highlight>
            <a:scrgbClr r="0" g="0" b="0">
              <a:alpha val="0"/>
            </a:scrgbClr>
          </a:highlight>
          <a:uFillTx/>
          <a:latin typeface="Calibri" pitchFamily="18"/>
          <a:ea typeface="DejaVu Sans" pitchFamily="2"/>
          <a:cs typeface="DejaVu Sans" pitchFamily="2"/>
        </a:defRPr>
      </a:lvl2pPr>
      <a:lvl3pPr marL="1295997" marR="0" lvl="2" indent="-287999" algn="l" defTabSz="914400" rtl="0" fontAlgn="auto" hangingPunct="1">
        <a:lnSpc>
          <a:spcPct val="90000"/>
        </a:lnSpc>
        <a:spcBef>
          <a:spcPts val="850"/>
        </a:spcBef>
        <a:spcAft>
          <a:spcPts val="0"/>
        </a:spcAft>
        <a:buSzPct val="45000"/>
        <a:buFont typeface="StarSymbol"/>
        <a:buChar char="●"/>
        <a:tabLst/>
        <a:defRPr lang="fr-FR" sz="1800" b="0" i="0" u="none" strike="noStrike" kern="1200" cap="none" spc="0" baseline="0">
          <a:solidFill>
            <a:srgbClr val="000000"/>
          </a:solidFill>
          <a:highlight>
            <a:scrgbClr r="0" g="0" b="0">
              <a:alpha val="0"/>
            </a:scrgbClr>
          </a:highlight>
          <a:uFillTx/>
          <a:latin typeface="Calibri" pitchFamily="18"/>
          <a:ea typeface="DejaVu Sans" pitchFamily="2"/>
          <a:cs typeface="DejaVu Sans" pitchFamily="2"/>
        </a:defRPr>
      </a:lvl3pPr>
      <a:lvl4pPr marL="1727996" marR="0" lvl="3" indent="-215999" algn="l" defTabSz="914400" rtl="0" fontAlgn="auto" hangingPunct="1">
        <a:lnSpc>
          <a:spcPct val="90000"/>
        </a:lnSpc>
        <a:spcBef>
          <a:spcPts val="565"/>
        </a:spcBef>
        <a:spcAft>
          <a:spcPts val="0"/>
        </a:spcAft>
        <a:buSzPct val="75000"/>
        <a:buFont typeface="StarSymbol"/>
        <a:buChar char="–"/>
        <a:tabLst/>
        <a:defRPr lang="fr-FR" sz="1800" b="0" i="0" u="none" strike="noStrike" kern="1200" cap="none" spc="0" baseline="0">
          <a:solidFill>
            <a:srgbClr val="000000"/>
          </a:solidFill>
          <a:highlight>
            <a:scrgbClr r="0" g="0" b="0">
              <a:alpha val="0"/>
            </a:scrgbClr>
          </a:highlight>
          <a:uFillTx/>
          <a:latin typeface="Calibri" pitchFamily="18"/>
          <a:ea typeface="DejaVu Sans" pitchFamily="2"/>
          <a:cs typeface="DejaVu Sans" pitchFamily="2"/>
        </a:defRPr>
      </a:lvl4pPr>
      <a:lvl5pPr marL="2159995" marR="0" lvl="4" indent="-215999" algn="l" defTabSz="914400" rtl="0" fontAlgn="auto" hangingPunct="1">
        <a:lnSpc>
          <a:spcPct val="90000"/>
        </a:lnSpc>
        <a:spcBef>
          <a:spcPts val="285"/>
        </a:spcBef>
        <a:spcAft>
          <a:spcPts val="0"/>
        </a:spcAft>
        <a:buSzPct val="45000"/>
        <a:buFont typeface="StarSymbol"/>
        <a:buChar char="●"/>
        <a:tabLst/>
        <a:defRPr lang="fr-FR" sz="2000" b="0" i="0" u="none" strike="noStrike" kern="1200" cap="none" spc="0" baseline="0">
          <a:solidFill>
            <a:srgbClr val="000000"/>
          </a:solidFill>
          <a:highlight>
            <a:scrgbClr r="0" g="0" b="0">
              <a:alpha val="0"/>
            </a:scrgbClr>
          </a:highlight>
          <a:uFillTx/>
          <a:latin typeface="Calibri" pitchFamily="18"/>
          <a:ea typeface="DejaVu Sans" pitchFamily="2"/>
          <a:cs typeface="DejaVu Sans" pitchFamily="2"/>
        </a:defRPr>
      </a:lvl5pPr>
      <a:lvl6pPr marL="2592003" marR="0" lvl="5" indent="-215999" algn="l" defTabSz="914400" rtl="0" fontAlgn="auto" hangingPunct="1">
        <a:lnSpc>
          <a:spcPct val="90000"/>
        </a:lnSpc>
        <a:spcBef>
          <a:spcPts val="285"/>
        </a:spcBef>
        <a:spcAft>
          <a:spcPts val="0"/>
        </a:spcAft>
        <a:buSzPct val="45000"/>
        <a:buFont typeface="StarSymbol"/>
        <a:buChar char="●"/>
        <a:tabLst/>
        <a:defRPr lang="fr-FR" sz="2000" b="0" i="0" u="none" strike="noStrike" kern="1200" cap="none" spc="0" baseline="0">
          <a:solidFill>
            <a:srgbClr val="000000"/>
          </a:solidFill>
          <a:highlight>
            <a:scrgbClr r="0" g="0" b="0">
              <a:alpha val="0"/>
            </a:scrgbClr>
          </a:highlight>
          <a:uFillTx/>
          <a:latin typeface="Calibri" pitchFamily="18"/>
          <a:ea typeface="DejaVu Sans" pitchFamily="2"/>
          <a:cs typeface="DejaVu Sans" pitchFamily="2"/>
        </a:defRPr>
      </a:lvl6pPr>
      <a:lvl7pPr marL="3024003" marR="0" lvl="6" indent="-215999" algn="l" defTabSz="914400" rtl="0" fontAlgn="auto" hangingPunct="1">
        <a:lnSpc>
          <a:spcPct val="90000"/>
        </a:lnSpc>
        <a:spcBef>
          <a:spcPts val="285"/>
        </a:spcBef>
        <a:spcAft>
          <a:spcPts val="0"/>
        </a:spcAft>
        <a:buSzPct val="45000"/>
        <a:buFont typeface="StarSymbol"/>
        <a:buChar char="●"/>
        <a:tabLst/>
        <a:defRPr lang="fr-FR" sz="2000" b="0" i="0" u="none" strike="noStrike" kern="1200" cap="none" spc="0" baseline="0">
          <a:solidFill>
            <a:srgbClr val="000000"/>
          </a:solidFill>
          <a:highlight>
            <a:scrgbClr r="0" g="0" b="0">
              <a:alpha val="0"/>
            </a:scrgbClr>
          </a:highlight>
          <a:uFillTx/>
          <a:latin typeface="Calibri" pitchFamily="18"/>
          <a:ea typeface="DejaVu Sans" pitchFamily="2"/>
          <a:cs typeface="DejaVu Sans" pitchFamily="2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1"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stomShape 3">
            <a:extLst>
              <a:ext uri="{FF2B5EF4-FFF2-40B4-BE49-F238E27FC236}">
                <a16:creationId xmlns:a16="http://schemas.microsoft.com/office/drawing/2014/main" id="{0B6C60CB-FF94-CC4A-9F97-B306E5DCE0EE}"/>
              </a:ext>
            </a:extLst>
          </p:cNvPr>
          <p:cNvSpPr/>
          <p:nvPr/>
        </p:nvSpPr>
        <p:spPr>
          <a:xfrm>
            <a:off x="1968602" y="-7223"/>
            <a:ext cx="8254800" cy="1313242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1" compatLnSpc="0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6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600" b="1" i="1" u="none" strike="noStrike" kern="1200" cap="none" spc="48" baseline="0" dirty="0">
                <a:solidFill>
                  <a:srgbClr val="002060"/>
                </a:solidFill>
                <a:uFillTx/>
                <a:latin typeface="Calibri" pitchFamily="18"/>
                <a:ea typeface="DejaVu Sans" pitchFamily="2"/>
                <a:cs typeface="DejaVu Sans" pitchFamily="2"/>
              </a:rPr>
              <a:t>A partir de quels éléments peut-on créer ou améliorer un objet technique ?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6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600" b="1" i="1" u="none" strike="noStrike" kern="1200" cap="none" spc="48" baseline="0" dirty="0">
              <a:solidFill>
                <a:srgbClr val="002060"/>
              </a:solidFill>
              <a:uFillTx/>
              <a:latin typeface="Calibri" pitchFamily="18"/>
              <a:ea typeface="DejaVu Sans" pitchFamily="2"/>
              <a:cs typeface="DejaVu Sans" pitchFamily="2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1109412A-2040-2961-A652-9589DDF7C0AF}"/>
              </a:ext>
            </a:extLst>
          </p:cNvPr>
          <p:cNvSpPr txBox="1"/>
          <p:nvPr/>
        </p:nvSpPr>
        <p:spPr>
          <a:xfrm>
            <a:off x="503998" y="189719"/>
            <a:ext cx="1367997" cy="60227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6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Lucida Sans" pitchFamily="2"/>
              </a:rPr>
              <a:t>4ème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E84EC2C-67E7-2016-0D39-7414A3CD75B4}"/>
              </a:ext>
            </a:extLst>
          </p:cNvPr>
          <p:cNvSpPr txBox="1"/>
          <p:nvPr/>
        </p:nvSpPr>
        <p:spPr>
          <a:xfrm>
            <a:off x="10367997" y="189719"/>
            <a:ext cx="1655996" cy="79863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400" b="0" i="0" u="none" strike="noStrike" kern="1200" cap="none" spc="0" baseline="0" dirty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Lucida Sans" pitchFamily="2"/>
              </a:rPr>
              <a:t>Chapitre 1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400" dirty="0">
                <a:solidFill>
                  <a:srgbClr val="000000"/>
                </a:solidFill>
                <a:latin typeface="Liberation Sans" pitchFamily="18"/>
                <a:ea typeface="Microsoft YaHei" pitchFamily="2"/>
                <a:cs typeface="Lucida Sans" pitchFamily="2"/>
              </a:rPr>
              <a:t>Leçon 3</a:t>
            </a:r>
            <a:endParaRPr lang="fr-FR" sz="2400" b="0" i="0" u="none" strike="noStrike" kern="1200" cap="none" spc="0" baseline="0" dirty="0">
              <a:solidFill>
                <a:srgbClr val="000000"/>
              </a:solidFill>
              <a:uFillTx/>
              <a:latin typeface="Liberation Sans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5" name="Connecteur droit 4">
            <a:extLst>
              <a:ext uri="{FF2B5EF4-FFF2-40B4-BE49-F238E27FC236}">
                <a16:creationId xmlns:a16="http://schemas.microsoft.com/office/drawing/2014/main" id="{4B43DAA8-667E-B17A-9456-C07BB55FB602}"/>
              </a:ext>
            </a:extLst>
          </p:cNvPr>
          <p:cNvSpPr/>
          <p:nvPr/>
        </p:nvSpPr>
        <p:spPr>
          <a:xfrm>
            <a:off x="0" y="1943996"/>
            <a:ext cx="12096003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38157" cap="flat">
            <a:solidFill>
              <a:srgbClr val="090808"/>
            </a:solidFill>
            <a:prstDash val="solid"/>
            <a:miter/>
          </a:ln>
        </p:spPr>
        <p:txBody>
          <a:bodyPr vert="horz" wrap="square" lIns="108722" tIns="63724" rIns="108722" bIns="63724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9226A41-2EBD-ECD4-FF09-C9EDD8E1EDF4}"/>
              </a:ext>
            </a:extLst>
          </p:cNvPr>
          <p:cNvSpPr txBox="1"/>
          <p:nvPr/>
        </p:nvSpPr>
        <p:spPr>
          <a:xfrm>
            <a:off x="731995" y="981718"/>
            <a:ext cx="10727996" cy="44475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400" b="1" i="0" u="none" strike="noStrike" kern="1200" cap="none" spc="0" baseline="0" dirty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Lucida Sans" pitchFamily="2"/>
              </a:rPr>
              <a:t>Connaissance</a:t>
            </a:r>
            <a:r>
              <a:rPr lang="fr-FR" sz="2400" b="0" i="0" u="none" strike="noStrike" kern="1200" cap="none" spc="0" baseline="0" dirty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Lucida Sans" pitchFamily="2"/>
              </a:rPr>
              <a:t> : Définir une famille et une lignée d’objet technique</a:t>
            </a:r>
          </a:p>
        </p:txBody>
      </p:sp>
      <p:cxnSp>
        <p:nvCxnSpPr>
          <p:cNvPr id="7" name="Connecteur droit 7">
            <a:extLst>
              <a:ext uri="{FF2B5EF4-FFF2-40B4-BE49-F238E27FC236}">
                <a16:creationId xmlns:a16="http://schemas.microsoft.com/office/drawing/2014/main" id="{9AB64A68-5B33-BC63-E9A9-A0C084D31C8C}"/>
              </a:ext>
            </a:extLst>
          </p:cNvPr>
          <p:cNvCxnSpPr/>
          <p:nvPr/>
        </p:nvCxnSpPr>
        <p:spPr>
          <a:xfrm>
            <a:off x="0" y="0"/>
            <a:ext cx="2222696" cy="0"/>
          </a:xfrm>
          <a:prstGeom prst="straightConnector1">
            <a:avLst/>
          </a:prstGeom>
          <a:noFill/>
          <a:ln w="38103" cap="flat">
            <a:solidFill>
              <a:srgbClr val="000000"/>
            </a:solidFill>
            <a:prstDash val="solid"/>
            <a:miter/>
          </a:ln>
        </p:spPr>
      </p:cxnSp>
      <p:sp>
        <p:nvSpPr>
          <p:cNvPr id="23" name="ZoneTexte 22">
            <a:extLst>
              <a:ext uri="{FF2B5EF4-FFF2-40B4-BE49-F238E27FC236}">
                <a16:creationId xmlns:a16="http://schemas.microsoft.com/office/drawing/2014/main" id="{1B8664D1-A820-BE5E-59C6-93009BC03903}"/>
              </a:ext>
            </a:extLst>
          </p:cNvPr>
          <p:cNvSpPr txBox="1"/>
          <p:nvPr/>
        </p:nvSpPr>
        <p:spPr>
          <a:xfrm>
            <a:off x="1519311" y="2349305"/>
            <a:ext cx="43047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u="sng" dirty="0">
                <a:highlight>
                  <a:srgbClr val="FFFF00"/>
                </a:highlight>
              </a:rPr>
              <a:t>1) Famille d’objets</a:t>
            </a:r>
          </a:p>
        </p:txBody>
      </p:sp>
      <p:sp>
        <p:nvSpPr>
          <p:cNvPr id="24" name="Rectangle : carré corné 23">
            <a:extLst>
              <a:ext uri="{FF2B5EF4-FFF2-40B4-BE49-F238E27FC236}">
                <a16:creationId xmlns:a16="http://schemas.microsoft.com/office/drawing/2014/main" id="{D16F4B88-8FBC-5FFD-5F55-CCB3AF0E0CFB}"/>
              </a:ext>
            </a:extLst>
          </p:cNvPr>
          <p:cNvSpPr/>
          <p:nvPr/>
        </p:nvSpPr>
        <p:spPr>
          <a:xfrm>
            <a:off x="503998" y="3277772"/>
            <a:ext cx="11158119" cy="1786597"/>
          </a:xfrm>
          <a:prstGeom prst="foldedCorne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>
                <a:solidFill>
                  <a:srgbClr val="FF0000"/>
                </a:solidFill>
              </a:rPr>
              <a:t>Tous les objets techniques ayant la même fonction d’usage forment une famille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6BB7E17C-AFFD-7FD1-FF51-CFE25F77C574}"/>
              </a:ext>
            </a:extLst>
          </p:cNvPr>
          <p:cNvSpPr txBox="1"/>
          <p:nvPr/>
        </p:nvSpPr>
        <p:spPr>
          <a:xfrm>
            <a:off x="1406769" y="5401994"/>
            <a:ext cx="51909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/>
              <a:t>Exemple :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stomShape 3">
            <a:extLst>
              <a:ext uri="{FF2B5EF4-FFF2-40B4-BE49-F238E27FC236}">
                <a16:creationId xmlns:a16="http://schemas.microsoft.com/office/drawing/2014/main" id="{0B6C60CB-FF94-CC4A-9F97-B306E5DCE0EE}"/>
              </a:ext>
            </a:extLst>
          </p:cNvPr>
          <p:cNvSpPr/>
          <p:nvPr/>
        </p:nvSpPr>
        <p:spPr>
          <a:xfrm>
            <a:off x="1968602" y="-7223"/>
            <a:ext cx="8254800" cy="1313242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1" compatLnSpc="0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6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600" b="1" i="1" u="none" strike="noStrike" kern="1200" cap="none" spc="48" baseline="0" dirty="0">
                <a:solidFill>
                  <a:srgbClr val="002060"/>
                </a:solidFill>
                <a:uFillTx/>
                <a:latin typeface="Calibri" pitchFamily="18"/>
                <a:ea typeface="DejaVu Sans" pitchFamily="2"/>
                <a:cs typeface="DejaVu Sans" pitchFamily="2"/>
              </a:rPr>
              <a:t>A partir de quels éléments peut-on créer ou améliorer un objet technique ?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6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600" b="1" i="1" u="none" strike="noStrike" kern="1200" cap="none" spc="48" baseline="0" dirty="0">
              <a:solidFill>
                <a:srgbClr val="002060"/>
              </a:solidFill>
              <a:uFillTx/>
              <a:latin typeface="Calibri" pitchFamily="18"/>
              <a:ea typeface="DejaVu Sans" pitchFamily="2"/>
              <a:cs typeface="DejaVu Sans" pitchFamily="2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1109412A-2040-2961-A652-9589DDF7C0AF}"/>
              </a:ext>
            </a:extLst>
          </p:cNvPr>
          <p:cNvSpPr txBox="1"/>
          <p:nvPr/>
        </p:nvSpPr>
        <p:spPr>
          <a:xfrm>
            <a:off x="503998" y="189719"/>
            <a:ext cx="1367997" cy="60227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6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Lucida Sans" pitchFamily="2"/>
              </a:rPr>
              <a:t>4ème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E84EC2C-67E7-2016-0D39-7414A3CD75B4}"/>
              </a:ext>
            </a:extLst>
          </p:cNvPr>
          <p:cNvSpPr txBox="1"/>
          <p:nvPr/>
        </p:nvSpPr>
        <p:spPr>
          <a:xfrm>
            <a:off x="10367997" y="189719"/>
            <a:ext cx="1655996" cy="79863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400" b="0" i="0" u="none" strike="noStrike" kern="1200" cap="none" spc="0" baseline="0" dirty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Lucida Sans" pitchFamily="2"/>
              </a:rPr>
              <a:t>Chapitre 1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400" dirty="0">
                <a:solidFill>
                  <a:srgbClr val="000000"/>
                </a:solidFill>
                <a:latin typeface="Liberation Sans" pitchFamily="18"/>
                <a:ea typeface="Microsoft YaHei" pitchFamily="2"/>
                <a:cs typeface="Lucida Sans" pitchFamily="2"/>
              </a:rPr>
              <a:t>Leçon 3</a:t>
            </a:r>
            <a:endParaRPr lang="fr-FR" sz="2400" b="0" i="0" u="none" strike="noStrike" kern="1200" cap="none" spc="0" baseline="0" dirty="0">
              <a:solidFill>
                <a:srgbClr val="000000"/>
              </a:solidFill>
              <a:uFillTx/>
              <a:latin typeface="Liberation Sans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5" name="Connecteur droit 4">
            <a:extLst>
              <a:ext uri="{FF2B5EF4-FFF2-40B4-BE49-F238E27FC236}">
                <a16:creationId xmlns:a16="http://schemas.microsoft.com/office/drawing/2014/main" id="{4B43DAA8-667E-B17A-9456-C07BB55FB602}"/>
              </a:ext>
            </a:extLst>
          </p:cNvPr>
          <p:cNvSpPr/>
          <p:nvPr/>
        </p:nvSpPr>
        <p:spPr>
          <a:xfrm>
            <a:off x="0" y="1943996"/>
            <a:ext cx="12096003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38157" cap="flat">
            <a:solidFill>
              <a:srgbClr val="090808"/>
            </a:solidFill>
            <a:prstDash val="solid"/>
            <a:miter/>
          </a:ln>
        </p:spPr>
        <p:txBody>
          <a:bodyPr vert="horz" wrap="square" lIns="108722" tIns="63724" rIns="108722" bIns="63724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9226A41-2EBD-ECD4-FF09-C9EDD8E1EDF4}"/>
              </a:ext>
            </a:extLst>
          </p:cNvPr>
          <p:cNvSpPr txBox="1"/>
          <p:nvPr/>
        </p:nvSpPr>
        <p:spPr>
          <a:xfrm>
            <a:off x="731995" y="981718"/>
            <a:ext cx="10727996" cy="44475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400" b="1" i="0" u="none" strike="noStrike" kern="1200" cap="none" spc="0" baseline="0" dirty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Lucida Sans" pitchFamily="2"/>
              </a:rPr>
              <a:t>Connaissance</a:t>
            </a:r>
            <a:r>
              <a:rPr lang="fr-FR" sz="2400" b="0" i="0" u="none" strike="noStrike" kern="1200" cap="none" spc="0" baseline="0" dirty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Lucida Sans" pitchFamily="2"/>
              </a:rPr>
              <a:t> : Définir une famille et une lignée d’objet technique</a:t>
            </a:r>
          </a:p>
        </p:txBody>
      </p:sp>
      <p:cxnSp>
        <p:nvCxnSpPr>
          <p:cNvPr id="7" name="Connecteur droit 7">
            <a:extLst>
              <a:ext uri="{FF2B5EF4-FFF2-40B4-BE49-F238E27FC236}">
                <a16:creationId xmlns:a16="http://schemas.microsoft.com/office/drawing/2014/main" id="{9AB64A68-5B33-BC63-E9A9-A0C084D31C8C}"/>
              </a:ext>
            </a:extLst>
          </p:cNvPr>
          <p:cNvCxnSpPr/>
          <p:nvPr/>
        </p:nvCxnSpPr>
        <p:spPr>
          <a:xfrm>
            <a:off x="0" y="0"/>
            <a:ext cx="2222696" cy="0"/>
          </a:xfrm>
          <a:prstGeom prst="straightConnector1">
            <a:avLst/>
          </a:prstGeom>
          <a:noFill/>
          <a:ln w="38103" cap="flat">
            <a:solidFill>
              <a:srgbClr val="000000"/>
            </a:solidFill>
            <a:prstDash val="solid"/>
            <a:miter/>
          </a:ln>
        </p:spPr>
      </p:cxnSp>
      <p:sp>
        <p:nvSpPr>
          <p:cNvPr id="8" name="ZoneTexte 7">
            <a:extLst>
              <a:ext uri="{FF2B5EF4-FFF2-40B4-BE49-F238E27FC236}">
                <a16:creationId xmlns:a16="http://schemas.microsoft.com/office/drawing/2014/main" id="{AB6BA544-A32B-BC52-D4D8-D810A3D1A77F}"/>
              </a:ext>
            </a:extLst>
          </p:cNvPr>
          <p:cNvSpPr txBox="1"/>
          <p:nvPr/>
        </p:nvSpPr>
        <p:spPr>
          <a:xfrm>
            <a:off x="1026942" y="2138289"/>
            <a:ext cx="93410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Vous devez classer les objets techniques suivant en familles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C452154B-7BBD-A38F-7E75-DAFE71519E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172" y="3441668"/>
            <a:ext cx="2619048" cy="895238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F3C8E5E4-3937-6325-1C14-38869B7E55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525" y="3292663"/>
            <a:ext cx="3180952" cy="1028571"/>
          </a:xfrm>
          <a:prstGeom prst="rect">
            <a:avLst/>
          </a:prstGeom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DE0A1833-03F7-8AC0-9395-A9A095E119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2461" y="3887992"/>
            <a:ext cx="118745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Zone de texte 2">
            <a:extLst>
              <a:ext uri="{FF2B5EF4-FFF2-40B4-BE49-F238E27FC236}">
                <a16:creationId xmlns:a16="http://schemas.microsoft.com/office/drawing/2014/main" id="{BA357FB7-CB3D-87E2-F242-016071D935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69273" y="2998992"/>
            <a:ext cx="1335088" cy="88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La calculatrice scientifique permet de calculer. Elle peut être aussi connectée à un pc ou à une autre calculatrice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078" name="Picture 6">
            <a:extLst>
              <a:ext uri="{FF2B5EF4-FFF2-40B4-BE49-F238E27FC236}">
                <a16:creationId xmlns:a16="http://schemas.microsoft.com/office/drawing/2014/main" id="{D16CC3EF-29A8-2386-98B3-C618A2757C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479" y="5347292"/>
            <a:ext cx="1144588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Zone de texte 2">
            <a:extLst>
              <a:ext uri="{FF2B5EF4-FFF2-40B4-BE49-F238E27FC236}">
                <a16:creationId xmlns:a16="http://schemas.microsoft.com/office/drawing/2014/main" id="{62AFC4C8-1C6B-7DF4-E58B-660D6CEBD3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6942" y="4563067"/>
            <a:ext cx="1333500" cy="75723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La montre connectée affiche l’heure et donne accès à une multitude d’infirmation en se connectant au téléphone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080" name="Picture 8">
            <a:extLst>
              <a:ext uri="{FF2B5EF4-FFF2-40B4-BE49-F238E27FC236}">
                <a16:creationId xmlns:a16="http://schemas.microsoft.com/office/drawing/2014/main" id="{C2A7462B-8A03-DEC9-6CFC-62AD4A4B89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2514" y="5417494"/>
            <a:ext cx="1227138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Zone de texte 2">
            <a:extLst>
              <a:ext uri="{FF2B5EF4-FFF2-40B4-BE49-F238E27FC236}">
                <a16:creationId xmlns:a16="http://schemas.microsoft.com/office/drawing/2014/main" id="{FC53E7B3-A3C4-02B5-E0A4-7FB910DFDE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3477" y="4645969"/>
            <a:ext cx="1333500" cy="6254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Le boulier permet de compter ou de calculer grâce au déplacement des perles.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7" name="Image 26">
            <a:extLst>
              <a:ext uri="{FF2B5EF4-FFF2-40B4-BE49-F238E27FC236}">
                <a16:creationId xmlns:a16="http://schemas.microsoft.com/office/drawing/2014/main" id="{189716A3-90E5-B45E-A735-DA72E46D43E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8109" y="5139842"/>
            <a:ext cx="1361905" cy="16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1764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stomShape 3">
            <a:extLst>
              <a:ext uri="{FF2B5EF4-FFF2-40B4-BE49-F238E27FC236}">
                <a16:creationId xmlns:a16="http://schemas.microsoft.com/office/drawing/2014/main" id="{0B6C60CB-FF94-CC4A-9F97-B306E5DCE0EE}"/>
              </a:ext>
            </a:extLst>
          </p:cNvPr>
          <p:cNvSpPr/>
          <p:nvPr/>
        </p:nvSpPr>
        <p:spPr>
          <a:xfrm>
            <a:off x="1968602" y="-7223"/>
            <a:ext cx="8254800" cy="1313242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1" compatLnSpc="0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6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600" b="1" i="1" u="none" strike="noStrike" kern="1200" cap="none" spc="48" baseline="0" dirty="0">
                <a:solidFill>
                  <a:srgbClr val="002060"/>
                </a:solidFill>
                <a:uFillTx/>
                <a:latin typeface="Calibri" pitchFamily="18"/>
                <a:ea typeface="DejaVu Sans" pitchFamily="2"/>
                <a:cs typeface="DejaVu Sans" pitchFamily="2"/>
              </a:rPr>
              <a:t>A partir de quels éléments peut-on créer ou améliorer un objet technique ?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6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600" b="1" i="1" u="none" strike="noStrike" kern="1200" cap="none" spc="48" baseline="0" dirty="0">
              <a:solidFill>
                <a:srgbClr val="002060"/>
              </a:solidFill>
              <a:uFillTx/>
              <a:latin typeface="Calibri" pitchFamily="18"/>
              <a:ea typeface="DejaVu Sans" pitchFamily="2"/>
              <a:cs typeface="DejaVu Sans" pitchFamily="2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1109412A-2040-2961-A652-9589DDF7C0AF}"/>
              </a:ext>
            </a:extLst>
          </p:cNvPr>
          <p:cNvSpPr txBox="1"/>
          <p:nvPr/>
        </p:nvSpPr>
        <p:spPr>
          <a:xfrm>
            <a:off x="503998" y="189719"/>
            <a:ext cx="1367997" cy="60227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6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Lucida Sans" pitchFamily="2"/>
              </a:rPr>
              <a:t>4ème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E84EC2C-67E7-2016-0D39-7414A3CD75B4}"/>
              </a:ext>
            </a:extLst>
          </p:cNvPr>
          <p:cNvSpPr txBox="1"/>
          <p:nvPr/>
        </p:nvSpPr>
        <p:spPr>
          <a:xfrm>
            <a:off x="10367997" y="189719"/>
            <a:ext cx="1655996" cy="79863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400" b="0" i="0" u="none" strike="noStrike" kern="1200" cap="none" spc="0" baseline="0" dirty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Lucida Sans" pitchFamily="2"/>
              </a:rPr>
              <a:t>Chapitre 1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400" dirty="0">
                <a:solidFill>
                  <a:srgbClr val="000000"/>
                </a:solidFill>
                <a:latin typeface="Liberation Sans" pitchFamily="18"/>
                <a:ea typeface="Microsoft YaHei" pitchFamily="2"/>
                <a:cs typeface="Lucida Sans" pitchFamily="2"/>
              </a:rPr>
              <a:t>Leçon 3</a:t>
            </a:r>
            <a:endParaRPr lang="fr-FR" sz="2400" b="0" i="0" u="none" strike="noStrike" kern="1200" cap="none" spc="0" baseline="0" dirty="0">
              <a:solidFill>
                <a:srgbClr val="000000"/>
              </a:solidFill>
              <a:uFillTx/>
              <a:latin typeface="Liberation Sans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5" name="Connecteur droit 4">
            <a:extLst>
              <a:ext uri="{FF2B5EF4-FFF2-40B4-BE49-F238E27FC236}">
                <a16:creationId xmlns:a16="http://schemas.microsoft.com/office/drawing/2014/main" id="{4B43DAA8-667E-B17A-9456-C07BB55FB602}"/>
              </a:ext>
            </a:extLst>
          </p:cNvPr>
          <p:cNvSpPr/>
          <p:nvPr/>
        </p:nvSpPr>
        <p:spPr>
          <a:xfrm>
            <a:off x="0" y="1943996"/>
            <a:ext cx="12096003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38157" cap="flat">
            <a:solidFill>
              <a:srgbClr val="090808"/>
            </a:solidFill>
            <a:prstDash val="solid"/>
            <a:miter/>
          </a:ln>
        </p:spPr>
        <p:txBody>
          <a:bodyPr vert="horz" wrap="square" lIns="108722" tIns="63724" rIns="108722" bIns="63724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9226A41-2EBD-ECD4-FF09-C9EDD8E1EDF4}"/>
              </a:ext>
            </a:extLst>
          </p:cNvPr>
          <p:cNvSpPr txBox="1"/>
          <p:nvPr/>
        </p:nvSpPr>
        <p:spPr>
          <a:xfrm>
            <a:off x="731995" y="981718"/>
            <a:ext cx="10727996" cy="44475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400" b="1" i="0" u="none" strike="noStrike" kern="1200" cap="none" spc="0" baseline="0" dirty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Lucida Sans" pitchFamily="2"/>
              </a:rPr>
              <a:t>Connaissance</a:t>
            </a:r>
            <a:r>
              <a:rPr lang="fr-FR" sz="2400" b="0" i="0" u="none" strike="noStrike" kern="1200" cap="none" spc="0" baseline="0" dirty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Lucida Sans" pitchFamily="2"/>
              </a:rPr>
              <a:t> : Définir une famille et une lignée d’objet technique</a:t>
            </a:r>
          </a:p>
        </p:txBody>
      </p:sp>
      <p:cxnSp>
        <p:nvCxnSpPr>
          <p:cNvPr id="7" name="Connecteur droit 7">
            <a:extLst>
              <a:ext uri="{FF2B5EF4-FFF2-40B4-BE49-F238E27FC236}">
                <a16:creationId xmlns:a16="http://schemas.microsoft.com/office/drawing/2014/main" id="{9AB64A68-5B33-BC63-E9A9-A0C084D31C8C}"/>
              </a:ext>
            </a:extLst>
          </p:cNvPr>
          <p:cNvCxnSpPr/>
          <p:nvPr/>
        </p:nvCxnSpPr>
        <p:spPr>
          <a:xfrm>
            <a:off x="0" y="0"/>
            <a:ext cx="2222696" cy="0"/>
          </a:xfrm>
          <a:prstGeom prst="straightConnector1">
            <a:avLst/>
          </a:prstGeom>
          <a:noFill/>
          <a:ln w="38103" cap="flat">
            <a:solidFill>
              <a:srgbClr val="000000"/>
            </a:solidFill>
            <a:prstDash val="solid"/>
            <a:miter/>
          </a:ln>
        </p:spPr>
      </p:cxnSp>
      <p:sp>
        <p:nvSpPr>
          <p:cNvPr id="8" name="ZoneTexte 7">
            <a:extLst>
              <a:ext uri="{FF2B5EF4-FFF2-40B4-BE49-F238E27FC236}">
                <a16:creationId xmlns:a16="http://schemas.microsoft.com/office/drawing/2014/main" id="{AB6BA544-A32B-BC52-D4D8-D810A3D1A77F}"/>
              </a:ext>
            </a:extLst>
          </p:cNvPr>
          <p:cNvSpPr txBox="1"/>
          <p:nvPr/>
        </p:nvSpPr>
        <p:spPr>
          <a:xfrm>
            <a:off x="1026942" y="2138289"/>
            <a:ext cx="93410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Vous devez classer les objets techniques suivant en familles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C452154B-7BBD-A38F-7E75-DAFE71519E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19" y="4056343"/>
            <a:ext cx="2619048" cy="895238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F3C8E5E4-3937-6325-1C14-38869B7E55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159" y="3818206"/>
            <a:ext cx="3180952" cy="1028571"/>
          </a:xfrm>
          <a:prstGeom prst="rect">
            <a:avLst/>
          </a:prstGeom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DE0A1833-03F7-8AC0-9395-A9A095E119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8545" y="5775917"/>
            <a:ext cx="118745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Zone de texte 2">
            <a:extLst>
              <a:ext uri="{FF2B5EF4-FFF2-40B4-BE49-F238E27FC236}">
                <a16:creationId xmlns:a16="http://schemas.microsoft.com/office/drawing/2014/main" id="{BA357FB7-CB3D-87E2-F242-016071D935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60907" y="4708586"/>
            <a:ext cx="1335088" cy="88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La calculatrice scientifique permet de calculer. Elle peut être aussi connectée à un pc ou à une autre calculatrice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078" name="Picture 6">
            <a:extLst>
              <a:ext uri="{FF2B5EF4-FFF2-40B4-BE49-F238E27FC236}">
                <a16:creationId xmlns:a16="http://schemas.microsoft.com/office/drawing/2014/main" id="{D16CC3EF-29A8-2386-98B3-C618A2757C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104" y="5745754"/>
            <a:ext cx="1144588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Zone de texte 2">
            <a:extLst>
              <a:ext uri="{FF2B5EF4-FFF2-40B4-BE49-F238E27FC236}">
                <a16:creationId xmlns:a16="http://schemas.microsoft.com/office/drawing/2014/main" id="{62AFC4C8-1C6B-7DF4-E58B-660D6CEBD3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28" y="4976297"/>
            <a:ext cx="1333500" cy="75723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La montre connectée affiche l’heure et donne accès à une multitude d’infirmation en se connectant au téléphone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080" name="Picture 8">
            <a:extLst>
              <a:ext uri="{FF2B5EF4-FFF2-40B4-BE49-F238E27FC236}">
                <a16:creationId xmlns:a16="http://schemas.microsoft.com/office/drawing/2014/main" id="{C2A7462B-8A03-DEC9-6CFC-62AD4A4B89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2197" y="5745754"/>
            <a:ext cx="1227138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Zone de texte 2">
            <a:extLst>
              <a:ext uri="{FF2B5EF4-FFF2-40B4-BE49-F238E27FC236}">
                <a16:creationId xmlns:a16="http://schemas.microsoft.com/office/drawing/2014/main" id="{FC53E7B3-A3C4-02B5-E0A4-7FB910DFDE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87432" y="4951581"/>
            <a:ext cx="1333500" cy="6254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fr-FR" altLang="fr-FR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Le boulier permet de compter ou de calculer grâce au déplacement des perles.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7" name="Image 26">
            <a:extLst>
              <a:ext uri="{FF2B5EF4-FFF2-40B4-BE49-F238E27FC236}">
                <a16:creationId xmlns:a16="http://schemas.microsoft.com/office/drawing/2014/main" id="{189716A3-90E5-B45E-A735-DA72E46D43E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662" y="4991720"/>
            <a:ext cx="1361905" cy="1685714"/>
          </a:xfrm>
          <a:prstGeom prst="rect">
            <a:avLst/>
          </a:prstGeom>
        </p:spPr>
      </p:pic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156A09DF-5A21-69FA-02CB-9DCDC1439CE7}"/>
              </a:ext>
            </a:extLst>
          </p:cNvPr>
          <p:cNvSpPr/>
          <p:nvPr/>
        </p:nvSpPr>
        <p:spPr>
          <a:xfrm>
            <a:off x="239843" y="3887992"/>
            <a:ext cx="3987383" cy="3097423"/>
          </a:xfrm>
          <a:prstGeom prst="roundRect">
            <a:avLst/>
          </a:prstGeom>
          <a:solidFill>
            <a:schemeClr val="accent1">
              <a:alpha val="34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203E2285-3465-CA1C-5A6F-1B31ED920E56}"/>
              </a:ext>
            </a:extLst>
          </p:cNvPr>
          <p:cNvSpPr/>
          <p:nvPr/>
        </p:nvSpPr>
        <p:spPr>
          <a:xfrm>
            <a:off x="5971084" y="3642494"/>
            <a:ext cx="5748488" cy="3163935"/>
          </a:xfrm>
          <a:prstGeom prst="roundRect">
            <a:avLst/>
          </a:prstGeom>
          <a:solidFill>
            <a:srgbClr val="FFFF00">
              <a:alpha val="34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BB382AC-1B9C-76CF-AEB0-46E61E306139}"/>
              </a:ext>
            </a:extLst>
          </p:cNvPr>
          <p:cNvSpPr/>
          <p:nvPr/>
        </p:nvSpPr>
        <p:spPr>
          <a:xfrm>
            <a:off x="240109" y="3008863"/>
            <a:ext cx="398711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36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Famille des objets </a:t>
            </a:r>
          </a:p>
          <a:p>
            <a:pPr algn="ctr"/>
            <a:r>
              <a:rPr lang="fr-FR" sz="36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qui donnent l’heure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1E31AF-CE51-2D08-A12E-29D4DBACEFA8}"/>
              </a:ext>
            </a:extLst>
          </p:cNvPr>
          <p:cNvSpPr/>
          <p:nvPr/>
        </p:nvSpPr>
        <p:spPr>
          <a:xfrm>
            <a:off x="6849966" y="2770300"/>
            <a:ext cx="375987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36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Famille des objets </a:t>
            </a:r>
          </a:p>
          <a:p>
            <a:pPr algn="ctr"/>
            <a:r>
              <a:rPr lang="fr-FR" sz="36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qui calculent</a:t>
            </a:r>
          </a:p>
        </p:txBody>
      </p:sp>
    </p:spTree>
    <p:extLst>
      <p:ext uri="{BB962C8B-B14F-4D97-AF65-F5344CB8AC3E}">
        <p14:creationId xmlns:p14="http://schemas.microsoft.com/office/powerpoint/2010/main" val="66428933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stomShape 3">
            <a:extLst>
              <a:ext uri="{FF2B5EF4-FFF2-40B4-BE49-F238E27FC236}">
                <a16:creationId xmlns:a16="http://schemas.microsoft.com/office/drawing/2014/main" id="{0B6C60CB-FF94-CC4A-9F97-B306E5DCE0EE}"/>
              </a:ext>
            </a:extLst>
          </p:cNvPr>
          <p:cNvSpPr/>
          <p:nvPr/>
        </p:nvSpPr>
        <p:spPr>
          <a:xfrm>
            <a:off x="1968602" y="-7223"/>
            <a:ext cx="8254800" cy="1313242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1" compatLnSpc="0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6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600" b="1" i="1" u="none" strike="noStrike" kern="1200" cap="none" spc="48" baseline="0" dirty="0">
                <a:solidFill>
                  <a:srgbClr val="002060"/>
                </a:solidFill>
                <a:uFillTx/>
                <a:latin typeface="Calibri" pitchFamily="18"/>
                <a:ea typeface="DejaVu Sans" pitchFamily="2"/>
                <a:cs typeface="DejaVu Sans" pitchFamily="2"/>
              </a:rPr>
              <a:t>A partir de quels éléments peut-on créer ou améliorer un objet technique ?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6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600" b="1" i="1" u="none" strike="noStrike" kern="1200" cap="none" spc="48" baseline="0" dirty="0">
              <a:solidFill>
                <a:srgbClr val="002060"/>
              </a:solidFill>
              <a:uFillTx/>
              <a:latin typeface="Calibri" pitchFamily="18"/>
              <a:ea typeface="DejaVu Sans" pitchFamily="2"/>
              <a:cs typeface="DejaVu Sans" pitchFamily="2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1109412A-2040-2961-A652-9589DDF7C0AF}"/>
              </a:ext>
            </a:extLst>
          </p:cNvPr>
          <p:cNvSpPr txBox="1"/>
          <p:nvPr/>
        </p:nvSpPr>
        <p:spPr>
          <a:xfrm>
            <a:off x="503998" y="189719"/>
            <a:ext cx="1367997" cy="60227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6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Lucida Sans" pitchFamily="2"/>
              </a:rPr>
              <a:t>4ème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E84EC2C-67E7-2016-0D39-7414A3CD75B4}"/>
              </a:ext>
            </a:extLst>
          </p:cNvPr>
          <p:cNvSpPr txBox="1"/>
          <p:nvPr/>
        </p:nvSpPr>
        <p:spPr>
          <a:xfrm>
            <a:off x="10367997" y="189719"/>
            <a:ext cx="1655996" cy="79863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400" b="0" i="0" u="none" strike="noStrike" kern="1200" cap="none" spc="0" baseline="0" dirty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Lucida Sans" pitchFamily="2"/>
              </a:rPr>
              <a:t>Chapitre 1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400" dirty="0">
                <a:solidFill>
                  <a:srgbClr val="000000"/>
                </a:solidFill>
                <a:latin typeface="Liberation Sans" pitchFamily="18"/>
                <a:ea typeface="Microsoft YaHei" pitchFamily="2"/>
                <a:cs typeface="Lucida Sans" pitchFamily="2"/>
              </a:rPr>
              <a:t>Leçon 3</a:t>
            </a:r>
            <a:endParaRPr lang="fr-FR" sz="2400" b="0" i="0" u="none" strike="noStrike" kern="1200" cap="none" spc="0" baseline="0" dirty="0">
              <a:solidFill>
                <a:srgbClr val="000000"/>
              </a:solidFill>
              <a:uFillTx/>
              <a:latin typeface="Liberation Sans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5" name="Connecteur droit 4">
            <a:extLst>
              <a:ext uri="{FF2B5EF4-FFF2-40B4-BE49-F238E27FC236}">
                <a16:creationId xmlns:a16="http://schemas.microsoft.com/office/drawing/2014/main" id="{4B43DAA8-667E-B17A-9456-C07BB55FB602}"/>
              </a:ext>
            </a:extLst>
          </p:cNvPr>
          <p:cNvSpPr/>
          <p:nvPr/>
        </p:nvSpPr>
        <p:spPr>
          <a:xfrm>
            <a:off x="0" y="1943996"/>
            <a:ext cx="12096003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38157" cap="flat">
            <a:solidFill>
              <a:srgbClr val="090808"/>
            </a:solidFill>
            <a:prstDash val="solid"/>
            <a:miter/>
          </a:ln>
        </p:spPr>
        <p:txBody>
          <a:bodyPr vert="horz" wrap="square" lIns="108722" tIns="63724" rIns="108722" bIns="63724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9226A41-2EBD-ECD4-FF09-C9EDD8E1EDF4}"/>
              </a:ext>
            </a:extLst>
          </p:cNvPr>
          <p:cNvSpPr txBox="1"/>
          <p:nvPr/>
        </p:nvSpPr>
        <p:spPr>
          <a:xfrm>
            <a:off x="731995" y="981718"/>
            <a:ext cx="10727996" cy="44475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400" b="1" i="0" u="none" strike="noStrike" kern="1200" cap="none" spc="0" baseline="0" dirty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Lucida Sans" pitchFamily="2"/>
              </a:rPr>
              <a:t>Connaissance</a:t>
            </a:r>
            <a:r>
              <a:rPr lang="fr-FR" sz="2400" b="0" i="0" u="none" strike="noStrike" kern="1200" cap="none" spc="0" baseline="0" dirty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Lucida Sans" pitchFamily="2"/>
              </a:rPr>
              <a:t> : Définir une famille et une lignée d’objet technique</a:t>
            </a:r>
          </a:p>
        </p:txBody>
      </p:sp>
      <p:cxnSp>
        <p:nvCxnSpPr>
          <p:cNvPr id="7" name="Connecteur droit 7">
            <a:extLst>
              <a:ext uri="{FF2B5EF4-FFF2-40B4-BE49-F238E27FC236}">
                <a16:creationId xmlns:a16="http://schemas.microsoft.com/office/drawing/2014/main" id="{9AB64A68-5B33-BC63-E9A9-A0C084D31C8C}"/>
              </a:ext>
            </a:extLst>
          </p:cNvPr>
          <p:cNvCxnSpPr/>
          <p:nvPr/>
        </p:nvCxnSpPr>
        <p:spPr>
          <a:xfrm>
            <a:off x="0" y="0"/>
            <a:ext cx="2222696" cy="0"/>
          </a:xfrm>
          <a:prstGeom prst="straightConnector1">
            <a:avLst/>
          </a:prstGeom>
          <a:noFill/>
          <a:ln w="38103" cap="flat">
            <a:solidFill>
              <a:srgbClr val="000000"/>
            </a:solidFill>
            <a:prstDash val="solid"/>
            <a:miter/>
          </a:ln>
        </p:spPr>
      </p:cxnSp>
      <p:sp>
        <p:nvSpPr>
          <p:cNvPr id="23" name="ZoneTexte 22">
            <a:extLst>
              <a:ext uri="{FF2B5EF4-FFF2-40B4-BE49-F238E27FC236}">
                <a16:creationId xmlns:a16="http://schemas.microsoft.com/office/drawing/2014/main" id="{1B8664D1-A820-BE5E-59C6-93009BC03903}"/>
              </a:ext>
            </a:extLst>
          </p:cNvPr>
          <p:cNvSpPr txBox="1"/>
          <p:nvPr/>
        </p:nvSpPr>
        <p:spPr>
          <a:xfrm>
            <a:off x="1519311" y="2349305"/>
            <a:ext cx="43047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u="sng" dirty="0">
                <a:highlight>
                  <a:srgbClr val="FFFF00"/>
                </a:highlight>
              </a:rPr>
              <a:t>1) Lignées d’objets</a:t>
            </a:r>
          </a:p>
        </p:txBody>
      </p:sp>
      <p:sp>
        <p:nvSpPr>
          <p:cNvPr id="24" name="Rectangle : carré corné 23">
            <a:extLst>
              <a:ext uri="{FF2B5EF4-FFF2-40B4-BE49-F238E27FC236}">
                <a16:creationId xmlns:a16="http://schemas.microsoft.com/office/drawing/2014/main" id="{D16F4B88-8FBC-5FFD-5F55-CCB3AF0E0CFB}"/>
              </a:ext>
            </a:extLst>
          </p:cNvPr>
          <p:cNvSpPr/>
          <p:nvPr/>
        </p:nvSpPr>
        <p:spPr>
          <a:xfrm>
            <a:off x="468941" y="3095996"/>
            <a:ext cx="11158119" cy="2758293"/>
          </a:xfrm>
          <a:prstGeom prst="foldedCorne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marR="279400" lvl="0" indent="-342900">
              <a:lnSpc>
                <a:spcPct val="125000"/>
              </a:lnSpc>
              <a:spcAft>
                <a:spcPts val="0"/>
              </a:spcAft>
              <a:buFont typeface="+mj-lt"/>
              <a:buAutoNum type="arabicParenR"/>
            </a:pPr>
            <a:r>
              <a:rPr lang="fr-FR" sz="1800" b="1" dirty="0">
                <a:effectLst/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rPr>
              <a:t>: </a:t>
            </a:r>
            <a:r>
              <a:rPr lang="fr-FR" sz="3200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rPr>
              <a:t>Une lignée d’objets techniques est une suite souvent chronologique d’objets</a:t>
            </a:r>
            <a:r>
              <a:rPr lang="fr-FR" sz="3200" b="1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fr-FR" sz="3200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rPr>
              <a:t>répondant à une même fonction d’usage et </a:t>
            </a:r>
            <a:r>
              <a:rPr lang="fr-FR" sz="3200" b="1" u="sng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rPr>
              <a:t>mettant en œuvre le même principe de fonctionnement</a:t>
            </a:r>
            <a:r>
              <a:rPr lang="fr-FR" sz="1800" dirty="0">
                <a:solidFill>
                  <a:srgbClr val="FF0000"/>
                </a:solidFill>
                <a:effectLst/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rPr>
              <a:t>.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6BB7E17C-AFFD-7FD1-FF51-CFE25F77C574}"/>
              </a:ext>
            </a:extLst>
          </p:cNvPr>
          <p:cNvSpPr txBox="1"/>
          <p:nvPr/>
        </p:nvSpPr>
        <p:spPr>
          <a:xfrm>
            <a:off x="1187996" y="6074978"/>
            <a:ext cx="51909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/>
              <a:t>Exemple :</a:t>
            </a:r>
          </a:p>
        </p:txBody>
      </p:sp>
    </p:spTree>
    <p:extLst>
      <p:ext uri="{BB962C8B-B14F-4D97-AF65-F5344CB8AC3E}">
        <p14:creationId xmlns:p14="http://schemas.microsoft.com/office/powerpoint/2010/main" val="9260047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stomShape 3">
            <a:extLst>
              <a:ext uri="{FF2B5EF4-FFF2-40B4-BE49-F238E27FC236}">
                <a16:creationId xmlns:a16="http://schemas.microsoft.com/office/drawing/2014/main" id="{0B6C60CB-FF94-CC4A-9F97-B306E5DCE0EE}"/>
              </a:ext>
            </a:extLst>
          </p:cNvPr>
          <p:cNvSpPr/>
          <p:nvPr/>
        </p:nvSpPr>
        <p:spPr>
          <a:xfrm>
            <a:off x="1968602" y="-7223"/>
            <a:ext cx="8254800" cy="1313242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1" compatLnSpc="0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6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600" b="1" i="1" u="none" strike="noStrike" kern="1200" cap="none" spc="48" baseline="0" dirty="0">
                <a:solidFill>
                  <a:srgbClr val="002060"/>
                </a:solidFill>
                <a:uFillTx/>
                <a:latin typeface="Calibri" pitchFamily="18"/>
                <a:ea typeface="DejaVu Sans" pitchFamily="2"/>
                <a:cs typeface="DejaVu Sans" pitchFamily="2"/>
              </a:rPr>
              <a:t>A partir de quels éléments peut-on créer ou améliorer un objet technique ?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6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600" b="1" i="1" u="none" strike="noStrike" kern="1200" cap="none" spc="48" baseline="0" dirty="0">
              <a:solidFill>
                <a:srgbClr val="002060"/>
              </a:solidFill>
              <a:uFillTx/>
              <a:latin typeface="Calibri" pitchFamily="18"/>
              <a:ea typeface="DejaVu Sans" pitchFamily="2"/>
              <a:cs typeface="DejaVu Sans" pitchFamily="2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1109412A-2040-2961-A652-9589DDF7C0AF}"/>
              </a:ext>
            </a:extLst>
          </p:cNvPr>
          <p:cNvSpPr txBox="1"/>
          <p:nvPr/>
        </p:nvSpPr>
        <p:spPr>
          <a:xfrm>
            <a:off x="503998" y="189719"/>
            <a:ext cx="1367997" cy="60227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6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Lucida Sans" pitchFamily="2"/>
              </a:rPr>
              <a:t>4ème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E84EC2C-67E7-2016-0D39-7414A3CD75B4}"/>
              </a:ext>
            </a:extLst>
          </p:cNvPr>
          <p:cNvSpPr txBox="1"/>
          <p:nvPr/>
        </p:nvSpPr>
        <p:spPr>
          <a:xfrm>
            <a:off x="10367997" y="189719"/>
            <a:ext cx="1655996" cy="79863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400" b="0" i="0" u="none" strike="noStrike" kern="1200" cap="none" spc="0" baseline="0" dirty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Lucida Sans" pitchFamily="2"/>
              </a:rPr>
              <a:t>Chapitre 1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400" dirty="0">
                <a:solidFill>
                  <a:srgbClr val="000000"/>
                </a:solidFill>
                <a:latin typeface="Liberation Sans" pitchFamily="18"/>
                <a:ea typeface="Microsoft YaHei" pitchFamily="2"/>
                <a:cs typeface="Lucida Sans" pitchFamily="2"/>
              </a:rPr>
              <a:t>Leçon 3</a:t>
            </a:r>
            <a:endParaRPr lang="fr-FR" sz="2400" b="0" i="0" u="none" strike="noStrike" kern="1200" cap="none" spc="0" baseline="0" dirty="0">
              <a:solidFill>
                <a:srgbClr val="000000"/>
              </a:solidFill>
              <a:uFillTx/>
              <a:latin typeface="Liberation Sans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5" name="Connecteur droit 4">
            <a:extLst>
              <a:ext uri="{FF2B5EF4-FFF2-40B4-BE49-F238E27FC236}">
                <a16:creationId xmlns:a16="http://schemas.microsoft.com/office/drawing/2014/main" id="{4B43DAA8-667E-B17A-9456-C07BB55FB602}"/>
              </a:ext>
            </a:extLst>
          </p:cNvPr>
          <p:cNvSpPr/>
          <p:nvPr/>
        </p:nvSpPr>
        <p:spPr>
          <a:xfrm>
            <a:off x="0" y="1943996"/>
            <a:ext cx="12096003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38157" cap="flat">
            <a:solidFill>
              <a:srgbClr val="090808"/>
            </a:solidFill>
            <a:prstDash val="solid"/>
            <a:miter/>
          </a:ln>
        </p:spPr>
        <p:txBody>
          <a:bodyPr vert="horz" wrap="square" lIns="108722" tIns="63724" rIns="108722" bIns="63724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9226A41-2EBD-ECD4-FF09-C9EDD8E1EDF4}"/>
              </a:ext>
            </a:extLst>
          </p:cNvPr>
          <p:cNvSpPr txBox="1"/>
          <p:nvPr/>
        </p:nvSpPr>
        <p:spPr>
          <a:xfrm>
            <a:off x="731995" y="981718"/>
            <a:ext cx="10727996" cy="44475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400" b="1" i="0" u="none" strike="noStrike" kern="1200" cap="none" spc="0" baseline="0" dirty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Lucida Sans" pitchFamily="2"/>
              </a:rPr>
              <a:t>Connaissance</a:t>
            </a:r>
            <a:r>
              <a:rPr lang="fr-FR" sz="2400" b="0" i="0" u="none" strike="noStrike" kern="1200" cap="none" spc="0" baseline="0" dirty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Lucida Sans" pitchFamily="2"/>
              </a:rPr>
              <a:t> : Définir une famille et une lignée d’objet technique</a:t>
            </a:r>
          </a:p>
        </p:txBody>
      </p:sp>
      <p:cxnSp>
        <p:nvCxnSpPr>
          <p:cNvPr id="7" name="Connecteur droit 7">
            <a:extLst>
              <a:ext uri="{FF2B5EF4-FFF2-40B4-BE49-F238E27FC236}">
                <a16:creationId xmlns:a16="http://schemas.microsoft.com/office/drawing/2014/main" id="{9AB64A68-5B33-BC63-E9A9-A0C084D31C8C}"/>
              </a:ext>
            </a:extLst>
          </p:cNvPr>
          <p:cNvCxnSpPr/>
          <p:nvPr/>
        </p:nvCxnSpPr>
        <p:spPr>
          <a:xfrm>
            <a:off x="0" y="0"/>
            <a:ext cx="2222696" cy="0"/>
          </a:xfrm>
          <a:prstGeom prst="straightConnector1">
            <a:avLst/>
          </a:prstGeom>
          <a:noFill/>
          <a:ln w="38103" cap="flat">
            <a:solidFill>
              <a:srgbClr val="000000"/>
            </a:solidFill>
            <a:prstDash val="solid"/>
            <a:miter/>
          </a:ln>
        </p:spPr>
      </p:cxnSp>
      <p:sp>
        <p:nvSpPr>
          <p:cNvPr id="8" name="ZoneTexte 7">
            <a:extLst>
              <a:ext uri="{FF2B5EF4-FFF2-40B4-BE49-F238E27FC236}">
                <a16:creationId xmlns:a16="http://schemas.microsoft.com/office/drawing/2014/main" id="{9EBB4E1C-2A4F-967A-7A20-DC7D148286E7}"/>
              </a:ext>
            </a:extLst>
          </p:cNvPr>
          <p:cNvSpPr txBox="1"/>
          <p:nvPr/>
        </p:nvSpPr>
        <p:spPr>
          <a:xfrm>
            <a:off x="1026942" y="2138289"/>
            <a:ext cx="93410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Vous devez classer les objets techniques suivants en lignées</a:t>
            </a:r>
          </a:p>
        </p:txBody>
      </p:sp>
      <p:pic>
        <p:nvPicPr>
          <p:cNvPr id="4098" name="Image 1">
            <a:extLst>
              <a:ext uri="{FF2B5EF4-FFF2-40B4-BE49-F238E27FC236}">
                <a16:creationId xmlns:a16="http://schemas.microsoft.com/office/drawing/2014/main" id="{577B1EA0-39BB-4C0C-E73A-99DFE429B9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29" t="13037" r="21176" b="31152"/>
          <a:stretch>
            <a:fillRect/>
          </a:stretch>
        </p:blipFill>
        <p:spPr bwMode="auto">
          <a:xfrm>
            <a:off x="5908494" y="4004315"/>
            <a:ext cx="2571750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Image 1">
            <a:extLst>
              <a:ext uri="{FF2B5EF4-FFF2-40B4-BE49-F238E27FC236}">
                <a16:creationId xmlns:a16="http://schemas.microsoft.com/office/drawing/2014/main" id="{84CDB7A0-8AA8-21AA-F4A6-0E1ED9463D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24" t="12566" r="20441" b="24608"/>
          <a:stretch>
            <a:fillRect/>
          </a:stretch>
        </p:blipFill>
        <p:spPr bwMode="auto">
          <a:xfrm>
            <a:off x="9123205" y="2990825"/>
            <a:ext cx="2336800" cy="130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Image 1">
            <a:extLst>
              <a:ext uri="{FF2B5EF4-FFF2-40B4-BE49-F238E27FC236}">
                <a16:creationId xmlns:a16="http://schemas.microsoft.com/office/drawing/2014/main" id="{F112FD53-06ED-DB0D-F9F8-02AEDC4A1D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59" t="14136" r="23677" b="15184"/>
          <a:stretch>
            <a:fillRect/>
          </a:stretch>
        </p:blipFill>
        <p:spPr bwMode="auto">
          <a:xfrm>
            <a:off x="8937527" y="5101528"/>
            <a:ext cx="2571750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71D70F34-FF38-0AD5-69C5-E6EC6D011B0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294" y="5275825"/>
            <a:ext cx="6559546" cy="1569665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8B0C967E-FE30-3354-FF50-5AB9AFCDBE0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238" y="2967095"/>
            <a:ext cx="5209524" cy="923810"/>
          </a:xfrm>
          <a:prstGeom prst="rect">
            <a:avLst/>
          </a:prstGeom>
        </p:spPr>
      </p:pic>
      <p:pic>
        <p:nvPicPr>
          <p:cNvPr id="4102" name="Image 1">
            <a:extLst>
              <a:ext uri="{FF2B5EF4-FFF2-40B4-BE49-F238E27FC236}">
                <a16:creationId xmlns:a16="http://schemas.microsoft.com/office/drawing/2014/main" id="{493CDBB9-7E18-7FC6-4076-78CF196033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1" t="22025" r="20412" b="12303"/>
          <a:stretch>
            <a:fillRect/>
          </a:stretch>
        </p:blipFill>
        <p:spPr bwMode="auto">
          <a:xfrm>
            <a:off x="542463" y="3436835"/>
            <a:ext cx="2659063" cy="161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83368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stomShape 3">
            <a:extLst>
              <a:ext uri="{FF2B5EF4-FFF2-40B4-BE49-F238E27FC236}">
                <a16:creationId xmlns:a16="http://schemas.microsoft.com/office/drawing/2014/main" id="{0B6C60CB-FF94-CC4A-9F97-B306E5DCE0EE}"/>
              </a:ext>
            </a:extLst>
          </p:cNvPr>
          <p:cNvSpPr/>
          <p:nvPr/>
        </p:nvSpPr>
        <p:spPr>
          <a:xfrm>
            <a:off x="1968602" y="-7223"/>
            <a:ext cx="8254800" cy="1313242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1" compatLnSpc="0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6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600" b="1" i="1" u="none" strike="noStrike" kern="1200" cap="none" spc="48" baseline="0" dirty="0">
                <a:solidFill>
                  <a:srgbClr val="002060"/>
                </a:solidFill>
                <a:uFillTx/>
                <a:latin typeface="Calibri" pitchFamily="18"/>
                <a:ea typeface="DejaVu Sans" pitchFamily="2"/>
                <a:cs typeface="DejaVu Sans" pitchFamily="2"/>
              </a:rPr>
              <a:t>A partir de quels éléments peut-on créer ou améliorer un objet technique ?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6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600" b="1" i="1" u="none" strike="noStrike" kern="1200" cap="none" spc="48" baseline="0" dirty="0">
              <a:solidFill>
                <a:srgbClr val="002060"/>
              </a:solidFill>
              <a:uFillTx/>
              <a:latin typeface="Calibri" pitchFamily="18"/>
              <a:ea typeface="DejaVu Sans" pitchFamily="2"/>
              <a:cs typeface="DejaVu Sans" pitchFamily="2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1109412A-2040-2961-A652-9589DDF7C0AF}"/>
              </a:ext>
            </a:extLst>
          </p:cNvPr>
          <p:cNvSpPr txBox="1"/>
          <p:nvPr/>
        </p:nvSpPr>
        <p:spPr>
          <a:xfrm>
            <a:off x="503998" y="189719"/>
            <a:ext cx="1367997" cy="60227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600" b="0" i="0" u="none" strike="noStrike" kern="1200" cap="none" spc="0" baseline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Lucida Sans" pitchFamily="2"/>
              </a:rPr>
              <a:t>4ème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E84EC2C-67E7-2016-0D39-7414A3CD75B4}"/>
              </a:ext>
            </a:extLst>
          </p:cNvPr>
          <p:cNvSpPr txBox="1"/>
          <p:nvPr/>
        </p:nvSpPr>
        <p:spPr>
          <a:xfrm>
            <a:off x="10367997" y="189719"/>
            <a:ext cx="1655996" cy="79863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400" b="0" i="0" u="none" strike="noStrike" kern="1200" cap="none" spc="0" baseline="0" dirty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Lucida Sans" pitchFamily="2"/>
              </a:rPr>
              <a:t>Chapitre 1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400" dirty="0">
                <a:solidFill>
                  <a:srgbClr val="000000"/>
                </a:solidFill>
                <a:latin typeface="Liberation Sans" pitchFamily="18"/>
                <a:ea typeface="Microsoft YaHei" pitchFamily="2"/>
                <a:cs typeface="Lucida Sans" pitchFamily="2"/>
              </a:rPr>
              <a:t>Leçon 3</a:t>
            </a:r>
            <a:endParaRPr lang="fr-FR" sz="2400" b="0" i="0" u="none" strike="noStrike" kern="1200" cap="none" spc="0" baseline="0" dirty="0">
              <a:solidFill>
                <a:srgbClr val="000000"/>
              </a:solidFill>
              <a:uFillTx/>
              <a:latin typeface="Liberation Sans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5" name="Connecteur droit 4">
            <a:extLst>
              <a:ext uri="{FF2B5EF4-FFF2-40B4-BE49-F238E27FC236}">
                <a16:creationId xmlns:a16="http://schemas.microsoft.com/office/drawing/2014/main" id="{4B43DAA8-667E-B17A-9456-C07BB55FB602}"/>
              </a:ext>
            </a:extLst>
          </p:cNvPr>
          <p:cNvSpPr/>
          <p:nvPr/>
        </p:nvSpPr>
        <p:spPr>
          <a:xfrm>
            <a:off x="0" y="1943996"/>
            <a:ext cx="12096003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38157" cap="flat">
            <a:solidFill>
              <a:srgbClr val="090808"/>
            </a:solidFill>
            <a:prstDash val="solid"/>
            <a:miter/>
          </a:ln>
        </p:spPr>
        <p:txBody>
          <a:bodyPr vert="horz" wrap="square" lIns="108722" tIns="63724" rIns="108722" bIns="63724" anchor="ctr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Liberation Sans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9226A41-2EBD-ECD4-FF09-C9EDD8E1EDF4}"/>
              </a:ext>
            </a:extLst>
          </p:cNvPr>
          <p:cNvSpPr txBox="1"/>
          <p:nvPr/>
        </p:nvSpPr>
        <p:spPr>
          <a:xfrm>
            <a:off x="731995" y="981718"/>
            <a:ext cx="10727996" cy="44475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2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400" b="1" i="0" u="none" strike="noStrike" kern="1200" cap="none" spc="0" baseline="0" dirty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Lucida Sans" pitchFamily="2"/>
              </a:rPr>
              <a:t>Connaissance</a:t>
            </a:r>
            <a:r>
              <a:rPr lang="fr-FR" sz="2400" b="0" i="0" u="none" strike="noStrike" kern="1200" cap="none" spc="0" baseline="0" dirty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Lucida Sans" pitchFamily="2"/>
              </a:rPr>
              <a:t> : Définir une famille et une lignée d’objet technique</a:t>
            </a:r>
          </a:p>
        </p:txBody>
      </p:sp>
      <p:cxnSp>
        <p:nvCxnSpPr>
          <p:cNvPr id="7" name="Connecteur droit 7">
            <a:extLst>
              <a:ext uri="{FF2B5EF4-FFF2-40B4-BE49-F238E27FC236}">
                <a16:creationId xmlns:a16="http://schemas.microsoft.com/office/drawing/2014/main" id="{9AB64A68-5B33-BC63-E9A9-A0C084D31C8C}"/>
              </a:ext>
            </a:extLst>
          </p:cNvPr>
          <p:cNvCxnSpPr/>
          <p:nvPr/>
        </p:nvCxnSpPr>
        <p:spPr>
          <a:xfrm>
            <a:off x="0" y="0"/>
            <a:ext cx="2222696" cy="0"/>
          </a:xfrm>
          <a:prstGeom prst="straightConnector1">
            <a:avLst/>
          </a:prstGeom>
          <a:noFill/>
          <a:ln w="38103" cap="flat">
            <a:solidFill>
              <a:srgbClr val="000000"/>
            </a:solidFill>
            <a:prstDash val="solid"/>
            <a:miter/>
          </a:ln>
        </p:spPr>
      </p:cxnSp>
      <p:sp>
        <p:nvSpPr>
          <p:cNvPr id="8" name="ZoneTexte 7">
            <a:extLst>
              <a:ext uri="{FF2B5EF4-FFF2-40B4-BE49-F238E27FC236}">
                <a16:creationId xmlns:a16="http://schemas.microsoft.com/office/drawing/2014/main" id="{9EBB4E1C-2A4F-967A-7A20-DC7D148286E7}"/>
              </a:ext>
            </a:extLst>
          </p:cNvPr>
          <p:cNvSpPr txBox="1"/>
          <p:nvPr/>
        </p:nvSpPr>
        <p:spPr>
          <a:xfrm>
            <a:off x="1026942" y="2138289"/>
            <a:ext cx="93410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Vous devez classer les objets techniques suivants en lignées</a:t>
            </a:r>
          </a:p>
        </p:txBody>
      </p:sp>
      <p:pic>
        <p:nvPicPr>
          <p:cNvPr id="4098" name="Image 1">
            <a:extLst>
              <a:ext uri="{FF2B5EF4-FFF2-40B4-BE49-F238E27FC236}">
                <a16:creationId xmlns:a16="http://schemas.microsoft.com/office/drawing/2014/main" id="{577B1EA0-39BB-4C0C-E73A-99DFE429B9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29" t="13037" r="21176" b="31152"/>
          <a:stretch>
            <a:fillRect/>
          </a:stretch>
        </p:blipFill>
        <p:spPr bwMode="auto">
          <a:xfrm>
            <a:off x="165648" y="5103274"/>
            <a:ext cx="2571750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Image 1">
            <a:extLst>
              <a:ext uri="{FF2B5EF4-FFF2-40B4-BE49-F238E27FC236}">
                <a16:creationId xmlns:a16="http://schemas.microsoft.com/office/drawing/2014/main" id="{84CDB7A0-8AA8-21AA-F4A6-0E1ED9463D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24" t="12566" r="20441" b="24608"/>
          <a:stretch>
            <a:fillRect/>
          </a:stretch>
        </p:blipFill>
        <p:spPr bwMode="auto">
          <a:xfrm>
            <a:off x="344298" y="3586669"/>
            <a:ext cx="2336800" cy="130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Image 1">
            <a:extLst>
              <a:ext uri="{FF2B5EF4-FFF2-40B4-BE49-F238E27FC236}">
                <a16:creationId xmlns:a16="http://schemas.microsoft.com/office/drawing/2014/main" id="{F112FD53-06ED-DB0D-F9F8-02AEDC4A1D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59" t="14136" r="23677" b="15184"/>
          <a:stretch>
            <a:fillRect/>
          </a:stretch>
        </p:blipFill>
        <p:spPr bwMode="auto">
          <a:xfrm>
            <a:off x="2928579" y="5204733"/>
            <a:ext cx="2571750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71D70F34-FF38-0AD5-69C5-E6EC6D011B0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456" y="4419901"/>
            <a:ext cx="6559546" cy="1569665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8B0C967E-FE30-3354-FF50-5AB9AFCDBE0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0467" y="3342712"/>
            <a:ext cx="5209524" cy="923810"/>
          </a:xfrm>
          <a:prstGeom prst="rect">
            <a:avLst/>
          </a:prstGeom>
        </p:spPr>
      </p:pic>
      <p:pic>
        <p:nvPicPr>
          <p:cNvPr id="4102" name="Image 1">
            <a:extLst>
              <a:ext uri="{FF2B5EF4-FFF2-40B4-BE49-F238E27FC236}">
                <a16:creationId xmlns:a16="http://schemas.microsoft.com/office/drawing/2014/main" id="{493CDBB9-7E18-7FC6-4076-78CF196033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1" t="22025" r="20412" b="12303"/>
          <a:stretch>
            <a:fillRect/>
          </a:stretch>
        </p:blipFill>
        <p:spPr bwMode="auto">
          <a:xfrm>
            <a:off x="2890648" y="3370465"/>
            <a:ext cx="2659063" cy="161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A4B01540-359C-B8F8-550A-690930DA9BE6}"/>
              </a:ext>
            </a:extLst>
          </p:cNvPr>
          <p:cNvSpPr/>
          <p:nvPr/>
        </p:nvSpPr>
        <p:spPr>
          <a:xfrm>
            <a:off x="2708898" y="3125091"/>
            <a:ext cx="3011111" cy="4013990"/>
          </a:xfrm>
          <a:prstGeom prst="roundRect">
            <a:avLst/>
          </a:prstGeom>
          <a:solidFill>
            <a:schemeClr val="accent1">
              <a:alpha val="34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9D1DA42C-E60B-7A14-B1C3-342EE17E2FED}"/>
              </a:ext>
            </a:extLst>
          </p:cNvPr>
          <p:cNvSpPr/>
          <p:nvPr/>
        </p:nvSpPr>
        <p:spPr>
          <a:xfrm>
            <a:off x="22035" y="3125166"/>
            <a:ext cx="2659063" cy="3981661"/>
          </a:xfrm>
          <a:prstGeom prst="roundRect">
            <a:avLst/>
          </a:prstGeom>
          <a:solidFill>
            <a:srgbClr val="00B050">
              <a:alpha val="34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8C65F784-BF5D-F73C-57CB-A0E5123461E6}"/>
              </a:ext>
            </a:extLst>
          </p:cNvPr>
          <p:cNvSpPr/>
          <p:nvPr/>
        </p:nvSpPr>
        <p:spPr>
          <a:xfrm>
            <a:off x="5691511" y="2983313"/>
            <a:ext cx="6548096" cy="3774407"/>
          </a:xfrm>
          <a:prstGeom prst="roundRect">
            <a:avLst/>
          </a:prstGeom>
          <a:solidFill>
            <a:srgbClr val="FFFF00">
              <a:alpha val="34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87C0635-EA33-6C60-6AC3-7FB4F662608E}"/>
              </a:ext>
            </a:extLst>
          </p:cNvPr>
          <p:cNvSpPr/>
          <p:nvPr/>
        </p:nvSpPr>
        <p:spPr>
          <a:xfrm>
            <a:off x="180494" y="3271331"/>
            <a:ext cx="24109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1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fr-FR" sz="1800" baseline="300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ère</a:t>
            </a:r>
            <a:r>
              <a:rPr lang="fr-FR" sz="1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lignée : les bateaux </a:t>
            </a:r>
          </a:p>
          <a:p>
            <a:pPr algn="ctr"/>
            <a:r>
              <a:rPr lang="fr-FR" sz="1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 propulsant grâce</a:t>
            </a:r>
          </a:p>
          <a:p>
            <a:pPr algn="ctr"/>
            <a:r>
              <a:rPr lang="fr-FR" sz="1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à la force éolienne</a:t>
            </a:r>
            <a:endParaRPr lang="fr-FR" sz="3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E8665E52-07DE-EE7B-CB3E-030E1DBF5128}"/>
              </a:ext>
            </a:extLst>
          </p:cNvPr>
          <p:cNvSpPr txBox="1"/>
          <p:nvPr/>
        </p:nvSpPr>
        <p:spPr>
          <a:xfrm>
            <a:off x="2822898" y="3342751"/>
            <a:ext cx="613097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fr-FR" sz="1800" baseline="300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ème</a:t>
            </a:r>
            <a:r>
              <a:rPr lang="fr-FR" sz="1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lignée : les bateaux </a:t>
            </a:r>
          </a:p>
          <a:p>
            <a:r>
              <a:rPr lang="fr-FR" sz="1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 propulsant grâce </a:t>
            </a:r>
          </a:p>
          <a:p>
            <a:r>
              <a:rPr lang="fr-FR" sz="1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à la force éolienne</a:t>
            </a:r>
          </a:p>
          <a:p>
            <a:r>
              <a:rPr lang="fr-FR" sz="1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et musculaire. </a:t>
            </a:r>
            <a:endParaRPr lang="fr-FR" dirty="0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66CCCCEC-4A94-72DD-8590-02BFE8083C4D}"/>
              </a:ext>
            </a:extLst>
          </p:cNvPr>
          <p:cNvSpPr txBox="1"/>
          <p:nvPr/>
        </p:nvSpPr>
        <p:spPr>
          <a:xfrm>
            <a:off x="7868360" y="3079345"/>
            <a:ext cx="268841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aseline="30000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fr-FR" sz="1800" baseline="300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ème</a:t>
            </a:r>
            <a:r>
              <a:rPr lang="fr-FR" sz="1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lignée : les bateaux </a:t>
            </a:r>
          </a:p>
          <a:p>
            <a:r>
              <a:rPr lang="fr-FR" sz="1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 propulsant grâce </a:t>
            </a:r>
          </a:p>
          <a:p>
            <a:r>
              <a:rPr lang="fr-FR" sz="1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à un moteur.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7931486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CTOMILLISECCONVERTED" val="1"/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Diapositive 1&quot;/&gt;&lt;property id=&quot;20307&quot; value=&quot;256&quot;/&gt;&lt;/object&gt;&lt;object type=&quot;3&quot; unique_id=&quot;10037&quot;&gt;&lt;property id=&quot;20148&quot; value=&quot;5&quot;/&gt;&lt;property id=&quot;20300&quot; value=&quot;Diapositive 2&quot;/&gt;&lt;property id=&quot;20307&quot; value=&quot;257&quot;/&gt;&lt;/object&gt;&lt;object type=&quot;3&quot; unique_id=&quot;10038&quot;&gt;&lt;property id=&quot;20148&quot; value=&quot;5&quot;/&gt;&lt;property id=&quot;20300&quot; value=&quot;Diapositive 3&quot;/&gt;&lt;property id=&quot;20307&quot; value=&quot;258&quot;/&gt;&lt;/object&gt;&lt;object type=&quot;3&quot; unique_id=&quot;10039&quot;&gt;&lt;property id=&quot;20148&quot; value=&quot;5&quot;/&gt;&lt;property id=&quot;20300&quot; value=&quot;Diapositive 4&quot;/&gt;&lt;property id=&quot;20307&quot; value=&quot;259&quot;/&gt;&lt;/object&gt;&lt;object type=&quot;3&quot; unique_id=&quot;10040&quot;&gt;&lt;property id=&quot;20148&quot; value=&quot;5&quot;/&gt;&lt;property id=&quot;20300&quot; value=&quot;Diapositive 5&quot;/&gt;&lt;property id=&quot;20307&quot; value=&quot;260&quot;/&gt;&lt;/object&gt;&lt;object type=&quot;3&quot; unique_id=&quot;10041&quot;&gt;&lt;property id=&quot;20148&quot; value=&quot;5&quot;/&gt;&lt;property id=&quot;20300&quot; value=&quot;Diapositive 6&quot;/&gt;&lt;property id=&quot;20307&quot; value=&quot;261&quot;/&gt;&lt;/object&gt;&lt;/object&gt;&lt;object type=&quot;8&quot; unique_id=&quot;10010&quot;&gt;&lt;/object&gt;&lt;/object&gt;&lt;/database&gt;"/>
  <p:tag name="ISPRING_RESOURCE_PATHS_HASH_2" val="ff90c89d4f22d921a7e2a3d381c8a9dbea71a2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1353</TotalTime>
  <Words>499</Words>
  <Application>Microsoft Office PowerPoint</Application>
  <PresentationFormat>Grand écran</PresentationFormat>
  <Paragraphs>90</Paragraphs>
  <Slides>6</Slides>
  <Notes>6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5" baseType="lpstr">
      <vt:lpstr>Arial</vt:lpstr>
      <vt:lpstr>Calibri</vt:lpstr>
      <vt:lpstr>Calibri Light</vt:lpstr>
      <vt:lpstr>Comic Sans MS</vt:lpstr>
      <vt:lpstr>Liberation Sans</vt:lpstr>
      <vt:lpstr>Liberation Serif</vt:lpstr>
      <vt:lpstr>StarSymbol</vt:lpstr>
      <vt:lpstr>Times New Roman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reseau-topologie</dc:title>
  <dc:subject/>
  <dc:creator>moi même</dc:creator>
  <dc:description/>
  <cp:lastModifiedBy>stephane piglia</cp:lastModifiedBy>
  <cp:revision>295</cp:revision>
  <dcterms:created xsi:type="dcterms:W3CDTF">2019-05-18T12:08:02Z</dcterms:created>
  <dcterms:modified xsi:type="dcterms:W3CDTF">2023-09-23T12:18:38Z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yperlinksChanged">
    <vt:bool>false</vt:bool>
  </property>
  <property fmtid="{D5CDD505-2E9C-101B-9397-08002B2CF9AE}" pid="4" name="LinksUpToDate">
    <vt:bool>false</vt:bool>
  </property>
  <property fmtid="{D5CDD505-2E9C-101B-9397-08002B2CF9AE}" pid="5" name="PresentationFormat">
    <vt:lpwstr>Grand écran</vt:lpwstr>
  </property>
  <property fmtid="{D5CDD505-2E9C-101B-9397-08002B2CF9AE}" pid="6" name="ScaleCrop">
    <vt:bool>false</vt:bool>
  </property>
  <property fmtid="{D5CDD505-2E9C-101B-9397-08002B2CF9AE}" pid="7" name="ShareDoc">
    <vt:bool>false</vt:bool>
  </property>
</Properties>
</file>