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452BD-7F87-310E-D3B3-5B9DFDD2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9CB3EC-EF98-8BE8-17FA-15C3ED089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BFBCE-CC30-A440-0AEE-1721B3FE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5B50A-A6A4-440F-BA31-FBDD5D4C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083E6-6174-B1D9-A327-FACEB79D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69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A62F1-F4D4-F6DF-0CBB-54BDDD91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789DAA-D1A4-090E-740B-DB58A0B4F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73480-A29E-1A9E-F92E-AF9C69DB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3381C-397F-7AD1-6392-A9AF31F6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B6E2E-FA39-3174-CA6F-12A37341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0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8B9A06-FDE2-7AA4-68E4-8ACCB3753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22F85-BA6B-99C6-7499-BC41E440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FC9E2-A8FB-8D9C-0051-D2C0F311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6FF985-30D0-DA1F-C262-FA7DB055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EBDD7-C328-EB63-7F38-CC994289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7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0A203-F4BD-0A5F-BA6F-0CD24FEF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022FD-47BA-C3BF-3A0D-ADBB35E9A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F75C1-626E-0890-C9B5-03117803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9F08E-F964-7826-F8A2-5EAE4BE7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F453D-5CE4-CF54-C763-0533682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6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592A0-2EA1-10A9-DCB9-D5B83861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A0335E-8E24-E7C2-DA15-57B32479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232D8-421A-A35A-7AFF-7AFD87CE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BD630-1A7D-2294-E382-705C63B6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4AEBE-D146-7829-39F7-77D6A114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E3A71-9FB5-893B-4282-5769CE4F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5E73D-D8E4-FEE9-91D3-7C25A3FF5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C56E45-70BF-AA1A-753C-FF2FCC04D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58553E-A6C3-7001-BB26-C218DA26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C1D52-814C-83BD-2342-8EE1595E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730CB1-3251-B0F2-263F-F73FF916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9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0BC70-EE5F-F33D-47AC-565D2B8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17363B-47CC-06A0-4129-346A95F1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AC1C90-2D4A-F7C0-53DF-232F22C2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B0D08A-D1A8-E6E9-9685-FB3EC97D8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2E4A53-8D85-1EBF-6CD2-F39FDB43B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CBE9BD-88F0-77DE-177C-EC704C2F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B5DF97-6792-4EFE-0D7E-00722506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E7FA4B-E382-BBB1-2FF3-9EB6248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0AF8C-BC1D-CE53-86CF-7012D386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17C306-6070-FE30-F1D0-CF7BE81E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1C8CAB-07FE-057E-9F4A-523B2C76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0C1387-79EE-999E-DC9F-FC0444BB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2B64D3-740B-419B-75CA-B5F59C6C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09C83C-EB97-01D5-836F-3E4154D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26924B-A0BE-B625-B5B8-F611447D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1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88F92-B266-858A-3B74-DBD40F5A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930D71-F989-1C85-E95A-B97AE210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7E4ECE-13BE-8B8A-29ED-636F8D3AC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3D24E-866C-D00B-BDB1-01C8D05A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1B52F8-1C35-0F13-3914-FF620A31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280297-20C3-BB73-2824-3F283C6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06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D976A-CC34-86D1-5656-A39945EC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E10840-9FC6-2415-25A2-66C49F247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573C8-83E0-5DEE-0AD5-952B0DB45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3AF55D-16A6-9C30-7834-81C02199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D40B69-EF2A-0BB9-AEC8-7294CC06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5740E-A3F9-85CA-2CA6-2F8B7A00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6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88C9F-3514-60DA-3DF9-DDAD10B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BA2855-D75E-259C-098C-DAF83DD0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F2765-F12A-1A27-7560-22685FF3A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F62D-6DFF-4B55-9090-F0913407C80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AC310-E4E3-243C-FEBA-3DE8931C1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20361-97A7-261C-0BC6-9EE12C053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7D8F-2CF2-401B-A5F5-2CFB5D68F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9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0DF060-382E-DCC5-8B89-40CAE048D4F6}"/>
              </a:ext>
            </a:extLst>
          </p:cNvPr>
          <p:cNvSpPr/>
          <p:nvPr/>
        </p:nvSpPr>
        <p:spPr>
          <a:xfrm>
            <a:off x="630657" y="179165"/>
            <a:ext cx="1093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Présentation de la solution technique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E3DCCA-B9F1-CD25-D4DB-80C64FB67E56}"/>
              </a:ext>
            </a:extLst>
          </p:cNvPr>
          <p:cNvSpPr txBox="1"/>
          <p:nvPr/>
        </p:nvSpPr>
        <p:spPr>
          <a:xfrm>
            <a:off x="1802296" y="1921565"/>
            <a:ext cx="61490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Sommaire </a:t>
            </a:r>
          </a:p>
          <a:p>
            <a:endParaRPr lang="fr-FR" sz="2400" dirty="0"/>
          </a:p>
          <a:p>
            <a:pPr marL="342900" indent="-342900">
              <a:buAutoNum type="arabicParenR"/>
            </a:pPr>
            <a:r>
              <a:rPr lang="fr-FR" sz="2400" dirty="0"/>
              <a:t>Présentation de la solution</a:t>
            </a:r>
          </a:p>
          <a:p>
            <a:pPr marL="342900" indent="-342900">
              <a:buAutoNum type="arabicParenR"/>
            </a:pPr>
            <a:endParaRPr lang="fr-FR" sz="2400" dirty="0"/>
          </a:p>
          <a:p>
            <a:r>
              <a:rPr lang="fr-FR" sz="2400" dirty="0"/>
              <a:t>2) Etude de la chaine d’énergie et d’information de la maquette</a:t>
            </a:r>
          </a:p>
          <a:p>
            <a:endParaRPr lang="fr-FR" sz="2400" dirty="0"/>
          </a:p>
          <a:p>
            <a:r>
              <a:rPr lang="fr-FR" sz="2400" dirty="0"/>
              <a:t>3) Présentation du principe de fonctionnement</a:t>
            </a:r>
          </a:p>
          <a:p>
            <a:endParaRPr lang="fr-FR" sz="2400" dirty="0"/>
          </a:p>
          <a:p>
            <a:r>
              <a:rPr lang="fr-FR" sz="2400" dirty="0"/>
              <a:t>4) Le croquis présentant la forme</a:t>
            </a:r>
          </a:p>
          <a:p>
            <a:endParaRPr lang="fr-FR" sz="2400" dirty="0"/>
          </a:p>
          <a:p>
            <a:r>
              <a:rPr lang="fr-FR" sz="2400" dirty="0"/>
              <a:t>5) Les sources</a:t>
            </a:r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92813-4031-AABA-2D9C-5047AE35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91517-B8A8-AC6A-1D7E-2EA2BFCC23CF}"/>
              </a:ext>
            </a:extLst>
          </p:cNvPr>
          <p:cNvSpPr/>
          <p:nvPr/>
        </p:nvSpPr>
        <p:spPr>
          <a:xfrm>
            <a:off x="630657" y="179165"/>
            <a:ext cx="1093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Présentation de la solution technique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ED896E-7314-4D9A-0C0A-FB174812746C}"/>
              </a:ext>
            </a:extLst>
          </p:cNvPr>
          <p:cNvSpPr txBox="1"/>
          <p:nvPr/>
        </p:nvSpPr>
        <p:spPr>
          <a:xfrm>
            <a:off x="839449" y="1484026"/>
            <a:ext cx="54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1) Présentation de la solution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AB2CBDE-09CD-A5F4-3C88-139730245322}"/>
              </a:ext>
            </a:extLst>
          </p:cNvPr>
          <p:cNvGrpSpPr/>
          <p:nvPr/>
        </p:nvGrpSpPr>
        <p:grpSpPr>
          <a:xfrm>
            <a:off x="7590316" y="1622887"/>
            <a:ext cx="3762235" cy="5643595"/>
            <a:chOff x="7590316" y="1622887"/>
            <a:chExt cx="3762235" cy="56435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78F524F-6E89-05C5-E2D1-20CA02873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269" t="36933" r="5174" b="15831"/>
            <a:stretch/>
          </p:blipFill>
          <p:spPr>
            <a:xfrm>
              <a:off x="7990829" y="1622887"/>
              <a:ext cx="3361722" cy="204970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2FD8F05-C3CA-9C9F-EE0D-C91AB88D9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81" t="16059" r="76516" b="68315"/>
            <a:stretch/>
          </p:blipFill>
          <p:spPr>
            <a:xfrm>
              <a:off x="8494962" y="3676539"/>
              <a:ext cx="2353455" cy="107107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1258F48-128A-B538-DEF2-76B38D446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442" t="21625" r="23402" b="29259"/>
            <a:stretch/>
          </p:blipFill>
          <p:spPr>
            <a:xfrm>
              <a:off x="7590316" y="4859125"/>
              <a:ext cx="3762235" cy="2407357"/>
            </a:xfrm>
            <a:prstGeom prst="rect">
              <a:avLst/>
            </a:prstGeom>
          </p:spPr>
        </p:pic>
      </p:grpSp>
      <p:sp>
        <p:nvSpPr>
          <p:cNvPr id="10" name="Organigramme : Document 9">
            <a:extLst>
              <a:ext uri="{FF2B5EF4-FFF2-40B4-BE49-F238E27FC236}">
                <a16:creationId xmlns:a16="http://schemas.microsoft.com/office/drawing/2014/main" id="{DE796A28-3812-ACC9-9ED0-32269BC3E50C}"/>
              </a:ext>
            </a:extLst>
          </p:cNvPr>
          <p:cNvSpPr/>
          <p:nvPr/>
        </p:nvSpPr>
        <p:spPr>
          <a:xfrm>
            <a:off x="1034321" y="2368447"/>
            <a:ext cx="6051861" cy="409231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Je propose de concevoir une maquette qui représentera un centre d’examen.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Dans un projet d’orientation, il y aura forcément  à un moment donné, un examen ou un concours à passer.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Celui-ci conditionnera l’avenir professionnel de la personne. </a:t>
            </a:r>
          </a:p>
        </p:txBody>
      </p:sp>
    </p:spTree>
    <p:extLst>
      <p:ext uri="{BB962C8B-B14F-4D97-AF65-F5344CB8AC3E}">
        <p14:creationId xmlns:p14="http://schemas.microsoft.com/office/powerpoint/2010/main" val="30291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F2100-1DE8-96B7-C1AD-49983E55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C1AAB7-B752-AD7E-E808-61374E2CC598}"/>
              </a:ext>
            </a:extLst>
          </p:cNvPr>
          <p:cNvSpPr/>
          <p:nvPr/>
        </p:nvSpPr>
        <p:spPr>
          <a:xfrm>
            <a:off x="630657" y="179165"/>
            <a:ext cx="1093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Présentation de la solution technique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14CF8F-6DAA-2B9C-A64C-7E4505BB3226}"/>
              </a:ext>
            </a:extLst>
          </p:cNvPr>
          <p:cNvSpPr txBox="1"/>
          <p:nvPr/>
        </p:nvSpPr>
        <p:spPr>
          <a:xfrm>
            <a:off x="839449" y="1484026"/>
            <a:ext cx="966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2) Etude de la chaine d’énergie et d’information de la maquette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18EC0A-250C-3B38-F011-9256B746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7910" y="2233534"/>
            <a:ext cx="11159559" cy="44453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C4A1FC-7D37-763E-B3FA-38B0B2290D02}"/>
              </a:ext>
            </a:extLst>
          </p:cNvPr>
          <p:cNvSpPr txBox="1"/>
          <p:nvPr/>
        </p:nvSpPr>
        <p:spPr>
          <a:xfrm>
            <a:off x="2908092" y="2773180"/>
            <a:ext cx="133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Bouton poussoir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6BAA0-A663-0E99-81FB-FE986EB5A726}"/>
              </a:ext>
            </a:extLst>
          </p:cNvPr>
          <p:cNvSpPr txBox="1"/>
          <p:nvPr/>
        </p:nvSpPr>
        <p:spPr>
          <a:xfrm>
            <a:off x="4715183" y="2866708"/>
            <a:ext cx="17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Microcontrôleur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A678E0-790F-29C8-6854-0C4F8FE9438F}"/>
              </a:ext>
            </a:extLst>
          </p:cNvPr>
          <p:cNvSpPr txBox="1"/>
          <p:nvPr/>
        </p:nvSpPr>
        <p:spPr>
          <a:xfrm>
            <a:off x="6832239" y="2728209"/>
            <a:ext cx="178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Piste de la carte </a:t>
            </a:r>
            <a:r>
              <a:rPr lang="fr-FR" dirty="0" err="1"/>
              <a:t>arduino</a:t>
            </a:r>
            <a:r>
              <a:rPr lang="fr-FR" dirty="0"/>
              <a:t>. DEL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A9A0FA-538F-EF85-99D9-B38A46E5A30C}"/>
              </a:ext>
            </a:extLst>
          </p:cNvPr>
          <p:cNvSpPr txBox="1"/>
          <p:nvPr/>
        </p:nvSpPr>
        <p:spPr>
          <a:xfrm>
            <a:off x="1637980" y="4727643"/>
            <a:ext cx="178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Alimentation par câble USB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B51453-4EFB-E37D-5E8A-3A9CF3A5CA5C}"/>
              </a:ext>
            </a:extLst>
          </p:cNvPr>
          <p:cNvSpPr txBox="1"/>
          <p:nvPr/>
        </p:nvSpPr>
        <p:spPr>
          <a:xfrm>
            <a:off x="3756672" y="4727643"/>
            <a:ext cx="178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Piste de la carte</a:t>
            </a:r>
          </a:p>
          <a:p>
            <a:r>
              <a:rPr lang="fr-FR" dirty="0"/>
              <a:t>électronique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5C7F48-CE80-9871-2418-F05CDD71E812}"/>
              </a:ext>
            </a:extLst>
          </p:cNvPr>
          <p:cNvSpPr txBox="1"/>
          <p:nvPr/>
        </p:nvSpPr>
        <p:spPr>
          <a:xfrm>
            <a:off x="5868647" y="4842021"/>
            <a:ext cx="17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Afficheur LCD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7E77E7-0443-74FD-78CB-6DB5276FB0A9}"/>
              </a:ext>
            </a:extLst>
          </p:cNvPr>
          <p:cNvSpPr txBox="1"/>
          <p:nvPr/>
        </p:nvSpPr>
        <p:spPr>
          <a:xfrm>
            <a:off x="7980622" y="4842021"/>
            <a:ext cx="17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Afficheur LCD</a:t>
            </a:r>
          </a:p>
        </p:txBody>
      </p:sp>
    </p:spTree>
    <p:extLst>
      <p:ext uri="{BB962C8B-B14F-4D97-AF65-F5344CB8AC3E}">
        <p14:creationId xmlns:p14="http://schemas.microsoft.com/office/powerpoint/2010/main" val="22594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8F6F0-E319-519C-CBAF-02BBF6A7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A35900-F0D1-F3E4-5FA6-514EFF580B85}"/>
              </a:ext>
            </a:extLst>
          </p:cNvPr>
          <p:cNvSpPr/>
          <p:nvPr/>
        </p:nvSpPr>
        <p:spPr>
          <a:xfrm>
            <a:off x="630657" y="179165"/>
            <a:ext cx="1093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Présentation de la solution technique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5B6C81-35AC-D36D-1A3C-5203064FB6F6}"/>
              </a:ext>
            </a:extLst>
          </p:cNvPr>
          <p:cNvSpPr txBox="1"/>
          <p:nvPr/>
        </p:nvSpPr>
        <p:spPr>
          <a:xfrm>
            <a:off x="839449" y="1484026"/>
            <a:ext cx="966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3) Principe de fonctionnement de la maquette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9BDBFE-09B8-8A8C-3974-87D68B9A6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7" t="45025" r="30287" b="21626"/>
          <a:stretch/>
        </p:blipFill>
        <p:spPr>
          <a:xfrm>
            <a:off x="5381469" y="4392835"/>
            <a:ext cx="6685613" cy="2286000"/>
          </a:xfrm>
          <a:prstGeom prst="rect">
            <a:avLst/>
          </a:prstGeom>
        </p:spPr>
      </p:pic>
      <p:sp>
        <p:nvSpPr>
          <p:cNvPr id="15" name="Organigramme : Document 14">
            <a:extLst>
              <a:ext uri="{FF2B5EF4-FFF2-40B4-BE49-F238E27FC236}">
                <a16:creationId xmlns:a16="http://schemas.microsoft.com/office/drawing/2014/main" id="{462067BE-FBDB-0CA8-7561-205A200C1658}"/>
              </a:ext>
            </a:extLst>
          </p:cNvPr>
          <p:cNvSpPr/>
          <p:nvPr/>
        </p:nvSpPr>
        <p:spPr>
          <a:xfrm>
            <a:off x="839449" y="2113613"/>
            <a:ext cx="10930685" cy="2428407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La maquette fonctionnera de la façon suivante : Lorsque l’utilisateur appuiera sur le bouton poussoir, il enclenchera un décompte qui sera visible par les joueurs  grâce à l’afficheur LCD.</a:t>
            </a:r>
          </a:p>
        </p:txBody>
      </p:sp>
    </p:spTree>
    <p:extLst>
      <p:ext uri="{BB962C8B-B14F-4D97-AF65-F5344CB8AC3E}">
        <p14:creationId xmlns:p14="http://schemas.microsoft.com/office/powerpoint/2010/main" val="6113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5D5DD-630B-2DFE-494B-83E55954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F8DA40-E348-8393-6058-55D922AEE9B4}"/>
              </a:ext>
            </a:extLst>
          </p:cNvPr>
          <p:cNvSpPr/>
          <p:nvPr/>
        </p:nvSpPr>
        <p:spPr>
          <a:xfrm>
            <a:off x="630657" y="179165"/>
            <a:ext cx="1093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Présentation de la solution technique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DD5494-2E61-FA68-E7E9-671E2103DC1F}"/>
              </a:ext>
            </a:extLst>
          </p:cNvPr>
          <p:cNvSpPr txBox="1"/>
          <p:nvPr/>
        </p:nvSpPr>
        <p:spPr>
          <a:xfrm>
            <a:off x="895700" y="1388584"/>
            <a:ext cx="966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4) Les sources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B353C-12F0-7480-0DC1-C502DDE09047}"/>
              </a:ext>
            </a:extLst>
          </p:cNvPr>
          <p:cNvSpPr txBox="1"/>
          <p:nvPr/>
        </p:nvSpPr>
        <p:spPr>
          <a:xfrm>
            <a:off x="1073425" y="2409447"/>
            <a:ext cx="983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images sont issues du site « INSP » Institue Nationale du Service Public </a:t>
            </a:r>
          </a:p>
          <a:p>
            <a:r>
              <a:rPr lang="fr-FR" sz="2400" dirty="0"/>
              <a:t>Et du Ministère de l’enseignement supérieur et de la recherche</a:t>
            </a:r>
          </a:p>
        </p:txBody>
      </p:sp>
    </p:spTree>
    <p:extLst>
      <p:ext uri="{BB962C8B-B14F-4D97-AF65-F5344CB8AC3E}">
        <p14:creationId xmlns:p14="http://schemas.microsoft.com/office/powerpoint/2010/main" val="370831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FFD1A-D600-F34C-ADC2-5C771AA6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CD3A25-FAF3-2DE7-3536-112662D0EE9D}"/>
              </a:ext>
            </a:extLst>
          </p:cNvPr>
          <p:cNvSpPr/>
          <p:nvPr/>
        </p:nvSpPr>
        <p:spPr>
          <a:xfrm>
            <a:off x="927895" y="2967335"/>
            <a:ext cx="1033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 vous remercie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801901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804346a78d4016fa94cea97fe519746a6d78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216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 piglia</dc:creator>
  <cp:lastModifiedBy>stephane piglia</cp:lastModifiedBy>
  <cp:revision>13</cp:revision>
  <dcterms:created xsi:type="dcterms:W3CDTF">2024-02-20T13:36:33Z</dcterms:created>
  <dcterms:modified xsi:type="dcterms:W3CDTF">2024-02-20T14:18:14Z</dcterms:modified>
</cp:coreProperties>
</file>